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7e337fc05a4b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2c31e1c84f4a5c"/>
  </p:sldMasterIdLst>
  <p:sldIdLst>
    <p:sldId xmlns:r="http://schemas.openxmlformats.org/officeDocument/2006/relationships" id="256" r:id="R563289f065cd4a03"/>
    <p:sldId xmlns:r="http://schemas.openxmlformats.org/officeDocument/2006/relationships" id="257" r:id="R3a7d7ff815e141cf"/>
    <p:sldId xmlns:r="http://schemas.openxmlformats.org/officeDocument/2006/relationships" id="258" r:id="R577c2efeb516478f"/>
    <p:sldId xmlns:r="http://schemas.openxmlformats.org/officeDocument/2006/relationships" id="259" r:id="R5ae04c2a7a624d5b"/>
    <p:sldId xmlns:r="http://schemas.openxmlformats.org/officeDocument/2006/relationships" id="260" r:id="R4305401fa61048d9"/>
    <p:sldId xmlns:r="http://schemas.openxmlformats.org/officeDocument/2006/relationships" id="261" r:id="R84baf97145644e7a"/>
    <p:sldId xmlns:r="http://schemas.openxmlformats.org/officeDocument/2006/relationships" id="262" r:id="R9392c37155a44f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2c31e1c84f4a5c" /><Relationship Type="http://schemas.openxmlformats.org/officeDocument/2006/relationships/slide" Target="/ppt/slides/slide1.xml" Id="R563289f065cd4a03" /><Relationship Type="http://schemas.openxmlformats.org/officeDocument/2006/relationships/slide" Target="/ppt/slides/slide2.xml" Id="R3a7d7ff815e141cf" /><Relationship Type="http://schemas.openxmlformats.org/officeDocument/2006/relationships/slide" Target="/ppt/slides/slide3.xml" Id="R577c2efeb516478f" /><Relationship Type="http://schemas.openxmlformats.org/officeDocument/2006/relationships/slide" Target="/ppt/slides/slide4.xml" Id="R5ae04c2a7a624d5b" /><Relationship Type="http://schemas.openxmlformats.org/officeDocument/2006/relationships/slide" Target="/ppt/slides/slide5.xml" Id="R4305401fa61048d9" /><Relationship Type="http://schemas.openxmlformats.org/officeDocument/2006/relationships/slide" Target="/ppt/slides/slide6.xml" Id="R84baf97145644e7a" /><Relationship Type="http://schemas.openxmlformats.org/officeDocument/2006/relationships/slide" Target="/ppt/slides/slide7.xml" Id="R9392c37155a44f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241a1c9daf47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9561923624135" /><Relationship Type="http://schemas.openxmlformats.org/officeDocument/2006/relationships/theme" Target="/ppt/slideMasters/theme/theme1.xml" Id="Ra0ab505fcc794f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995619236241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cd51fae044d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b2dff990645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25f9a5d134f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77cad033e40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128f8a1aef4e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ad7cbd3214b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91ca17ddb4d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KLIMATEKNIKK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KLIMATEKNIKK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15 330 276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202 352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2 243 721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7 235 567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MONSSEN INVEST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ÅLØYA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HAUGEN INVEST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KJØNDAL INVEST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Schweigårds vei 30B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36 24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970 982 221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