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a9d387dc341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e734135474bd5"/>
  </p:sldMasterIdLst>
  <p:sldIdLst>
    <p:sldId xmlns:r="http://schemas.openxmlformats.org/officeDocument/2006/relationships" id="256" r:id="R6cec6fd802ff4ef5"/>
    <p:sldId xmlns:r="http://schemas.openxmlformats.org/officeDocument/2006/relationships" id="257" r:id="R9697dc941f794b8a"/>
    <p:sldId xmlns:r="http://schemas.openxmlformats.org/officeDocument/2006/relationships" id="258" r:id="Rd13dce4d2d584a7c"/>
    <p:sldId xmlns:r="http://schemas.openxmlformats.org/officeDocument/2006/relationships" id="259" r:id="R730c62ed7c004477"/>
    <p:sldId xmlns:r="http://schemas.openxmlformats.org/officeDocument/2006/relationships" id="260" r:id="Redca0814d6454777"/>
    <p:sldId xmlns:r="http://schemas.openxmlformats.org/officeDocument/2006/relationships" id="261" r:id="Rda0325193612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e734135474bd5" /><Relationship Type="http://schemas.openxmlformats.org/officeDocument/2006/relationships/slide" Target="/ppt/slides/slide1.xml" Id="R6cec6fd802ff4ef5" /><Relationship Type="http://schemas.openxmlformats.org/officeDocument/2006/relationships/slide" Target="/ppt/slides/slide2.xml" Id="R9697dc941f794b8a" /><Relationship Type="http://schemas.openxmlformats.org/officeDocument/2006/relationships/slide" Target="/ppt/slides/slide3.xml" Id="Rd13dce4d2d584a7c" /><Relationship Type="http://schemas.openxmlformats.org/officeDocument/2006/relationships/slide" Target="/ppt/slides/slide4.xml" Id="R730c62ed7c004477" /><Relationship Type="http://schemas.openxmlformats.org/officeDocument/2006/relationships/slide" Target="/ppt/slides/slide5.xml" Id="Redca0814d6454777" /><Relationship Type="http://schemas.openxmlformats.org/officeDocument/2006/relationships/slide" Target="/ppt/slides/slide6.xml" Id="Rda0325193612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63b305120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499869d804ff3" /><Relationship Type="http://schemas.openxmlformats.org/officeDocument/2006/relationships/theme" Target="/ppt/slideMasters/theme/theme1.xml" Id="R30426a7a7edb40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6499869d80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91df71b7347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7c0a2649c49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50d56fc59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db3fb5ebb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0d940aa7f47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314bd281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SØR-HELGELAND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SØR-HELGELAND SA ble etablert [år] og holder til i Sømna.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13 288 151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−217 982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7 818 102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Berg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8920 Sømna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75027850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970 967 419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SØR-HELGELAND SA</a:t>
            </a:r>
          </a:p>
        </p:txBody>
      </p:sp>
    </p:spTree>
  </p:cSld>
  <p:clrMapOvr>
    <a:masterClrMapping xmlns:a="http://schemas.openxmlformats.org/drawingml/2006/main"/>
  </p:clrMapOvr>
</p:sld>
</file>