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bff7084c1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04b2e3a01470c"/>
  </p:sldMasterIdLst>
  <p:sldIdLst>
    <p:sldId xmlns:r="http://schemas.openxmlformats.org/officeDocument/2006/relationships" id="256" r:id="Rab5baf94fc534429"/>
    <p:sldId xmlns:r="http://schemas.openxmlformats.org/officeDocument/2006/relationships" id="257" r:id="R35c7e63713a0404e"/>
    <p:sldId xmlns:r="http://schemas.openxmlformats.org/officeDocument/2006/relationships" id="258" r:id="Rcd6755b0373e4d02"/>
    <p:sldId xmlns:r="http://schemas.openxmlformats.org/officeDocument/2006/relationships" id="259" r:id="R5717dcc8e41549e8"/>
    <p:sldId xmlns:r="http://schemas.openxmlformats.org/officeDocument/2006/relationships" id="260" r:id="Rc43231bb59b8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04b2e3a01470c" /><Relationship Type="http://schemas.openxmlformats.org/officeDocument/2006/relationships/slide" Target="/ppt/slides/slide1.xml" Id="Rab5baf94fc534429" /><Relationship Type="http://schemas.openxmlformats.org/officeDocument/2006/relationships/slide" Target="/ppt/slides/slide2.xml" Id="R35c7e63713a0404e" /><Relationship Type="http://schemas.openxmlformats.org/officeDocument/2006/relationships/slide" Target="/ppt/slides/slide3.xml" Id="Rcd6755b0373e4d02" /><Relationship Type="http://schemas.openxmlformats.org/officeDocument/2006/relationships/slide" Target="/ppt/slides/slide4.xml" Id="R5717dcc8e41549e8" /><Relationship Type="http://schemas.openxmlformats.org/officeDocument/2006/relationships/slide" Target="/ppt/slides/slide5.xml" Id="Rc43231bb59b8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dfee745d6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5437982254b45" /><Relationship Type="http://schemas.openxmlformats.org/officeDocument/2006/relationships/theme" Target="/ppt/slideMasters/theme/theme1.xml" Id="R35380f815567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543798225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837f32e9e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4c35a9df0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9a3da99de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8f26e1b444a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bd8cb788c4f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SIGDAL KOMM VANN/KLOAKK-RENOVASJ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SIGDAL KOMM VANN/KLOAKK-RENOVASJ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970 965 009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