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073814f204c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35233904fb4a42"/>
  </p:sldMasterIdLst>
  <p:sldIdLst>
    <p:sldId xmlns:r="http://schemas.openxmlformats.org/officeDocument/2006/relationships" id="256" r:id="Rd5efbc6bceef4564"/>
    <p:sldId xmlns:r="http://schemas.openxmlformats.org/officeDocument/2006/relationships" id="257" r:id="Re71307817c944cd2"/>
    <p:sldId xmlns:r="http://schemas.openxmlformats.org/officeDocument/2006/relationships" id="258" r:id="Ree59982580e349df"/>
    <p:sldId xmlns:r="http://schemas.openxmlformats.org/officeDocument/2006/relationships" id="259" r:id="Rad880a7b82144268"/>
    <p:sldId xmlns:r="http://schemas.openxmlformats.org/officeDocument/2006/relationships" id="260" r:id="R6996fabf2ded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5233904fb4a42" /><Relationship Type="http://schemas.openxmlformats.org/officeDocument/2006/relationships/slide" Target="/ppt/slides/slide1.xml" Id="Rd5efbc6bceef4564" /><Relationship Type="http://schemas.openxmlformats.org/officeDocument/2006/relationships/slide" Target="/ppt/slides/slide2.xml" Id="Re71307817c944cd2" /><Relationship Type="http://schemas.openxmlformats.org/officeDocument/2006/relationships/slide" Target="/ppt/slides/slide3.xml" Id="Ree59982580e349df" /><Relationship Type="http://schemas.openxmlformats.org/officeDocument/2006/relationships/slide" Target="/ppt/slides/slide4.xml" Id="Rad880a7b82144268" /><Relationship Type="http://schemas.openxmlformats.org/officeDocument/2006/relationships/slide" Target="/ppt/slides/slide5.xml" Id="R6996fabf2ded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ee9286d4d4f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b5edbed954d27" /><Relationship Type="http://schemas.openxmlformats.org/officeDocument/2006/relationships/theme" Target="/ppt/slideMasters/theme/theme1.xml" Id="R75a89955a38c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db5edbed95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148da64ac44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9948a27c7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30517459c4f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6f46dc54b40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afe13084147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 SELEKTIV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NORGE SELEKTIV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