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908a3008fa40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cd74dae34e4184"/>
  </p:sldMasterIdLst>
  <p:sldIdLst>
    <p:sldId xmlns:r="http://schemas.openxmlformats.org/officeDocument/2006/relationships" id="256" r:id="R4fd1a6b1330146b5"/>
    <p:sldId xmlns:r="http://schemas.openxmlformats.org/officeDocument/2006/relationships" id="257" r:id="R491c293b32aa4bbc"/>
    <p:sldId xmlns:r="http://schemas.openxmlformats.org/officeDocument/2006/relationships" id="258" r:id="R02ea71ea01d84f58"/>
    <p:sldId xmlns:r="http://schemas.openxmlformats.org/officeDocument/2006/relationships" id="259" r:id="R7390c58e15324f24"/>
    <p:sldId xmlns:r="http://schemas.openxmlformats.org/officeDocument/2006/relationships" id="260" r:id="Rd4bb6e583a00409a"/>
    <p:sldId xmlns:r="http://schemas.openxmlformats.org/officeDocument/2006/relationships" id="261" r:id="R912a5cc4e8b544e6"/>
    <p:sldId xmlns:r="http://schemas.openxmlformats.org/officeDocument/2006/relationships" id="262" r:id="Ra13329f84b924c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cd74dae34e4184" /><Relationship Type="http://schemas.openxmlformats.org/officeDocument/2006/relationships/slide" Target="/ppt/slides/slide1.xml" Id="R4fd1a6b1330146b5" /><Relationship Type="http://schemas.openxmlformats.org/officeDocument/2006/relationships/slide" Target="/ppt/slides/slide2.xml" Id="R491c293b32aa4bbc" /><Relationship Type="http://schemas.openxmlformats.org/officeDocument/2006/relationships/slide" Target="/ppt/slides/slide3.xml" Id="R02ea71ea01d84f58" /><Relationship Type="http://schemas.openxmlformats.org/officeDocument/2006/relationships/slide" Target="/ppt/slides/slide4.xml" Id="R7390c58e15324f24" /><Relationship Type="http://schemas.openxmlformats.org/officeDocument/2006/relationships/slide" Target="/ppt/slides/slide5.xml" Id="Rd4bb6e583a00409a" /><Relationship Type="http://schemas.openxmlformats.org/officeDocument/2006/relationships/slide" Target="/ppt/slides/slide6.xml" Id="R912a5cc4e8b544e6" /><Relationship Type="http://schemas.openxmlformats.org/officeDocument/2006/relationships/slide" Target="/ppt/slides/slide7.xml" Id="Ra13329f84b924c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c484b9438d46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f4e944e1b42ae" /><Relationship Type="http://schemas.openxmlformats.org/officeDocument/2006/relationships/theme" Target="/ppt/slideMasters/theme/theme1.xml" Id="R33bbbdbf5c9f4f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ff4e944e1b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5b240650744c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133444e6c4c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1431eb38f437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85c2dbae94b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7ff2cf0a8413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c0b83d05e4f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81cc8bcf7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SALDO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SALDO REGNSKAP AS ble etablert [år] og holder til i Risør.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16 741 835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2 294 099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1 846 497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5 820 299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XO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Krags gate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4950 Risør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14 30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kontor@saldoregnskap.no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www.saldoregnskap.no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970 918 523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SALDO REGNSKAP AS</a:t>
            </a:r>
          </a:p>
        </p:txBody>
      </p:sp>
    </p:spTree>
  </p:cSld>
  <p:clrMapOvr>
    <a:masterClrMapping xmlns:a="http://schemas.openxmlformats.org/drawingml/2006/main"/>
  </p:clrMapOvr>
</p:sld>
</file>