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34657d2d4c48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7fdbea27c44c72"/>
  </p:sldMasterIdLst>
  <p:sldIdLst>
    <p:sldId xmlns:r="http://schemas.openxmlformats.org/officeDocument/2006/relationships" id="256" r:id="Rd50b75f216074693"/>
    <p:sldId xmlns:r="http://schemas.openxmlformats.org/officeDocument/2006/relationships" id="257" r:id="R867004f79f0248e5"/>
    <p:sldId xmlns:r="http://schemas.openxmlformats.org/officeDocument/2006/relationships" id="258" r:id="Rd23235d938434f47"/>
    <p:sldId xmlns:r="http://schemas.openxmlformats.org/officeDocument/2006/relationships" id="259" r:id="Rb520a6b031444575"/>
    <p:sldId xmlns:r="http://schemas.openxmlformats.org/officeDocument/2006/relationships" id="260" r:id="R020e7afb69d54ccd"/>
    <p:sldId xmlns:r="http://schemas.openxmlformats.org/officeDocument/2006/relationships" id="261" r:id="R50bd1d4ff0c34d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7fdbea27c44c72" /><Relationship Type="http://schemas.openxmlformats.org/officeDocument/2006/relationships/slide" Target="/ppt/slides/slide1.xml" Id="Rd50b75f216074693" /><Relationship Type="http://schemas.openxmlformats.org/officeDocument/2006/relationships/slide" Target="/ppt/slides/slide2.xml" Id="R867004f79f0248e5" /><Relationship Type="http://schemas.openxmlformats.org/officeDocument/2006/relationships/slide" Target="/ppt/slides/slide3.xml" Id="Rd23235d938434f47" /><Relationship Type="http://schemas.openxmlformats.org/officeDocument/2006/relationships/slide" Target="/ppt/slides/slide4.xml" Id="Rb520a6b031444575" /><Relationship Type="http://schemas.openxmlformats.org/officeDocument/2006/relationships/slide" Target="/ppt/slides/slide5.xml" Id="R020e7afb69d54ccd" /><Relationship Type="http://schemas.openxmlformats.org/officeDocument/2006/relationships/slide" Target="/ppt/slides/slide6.xml" Id="R50bd1d4ff0c34d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0cac6e5bc045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8f0e1bccf467f" /><Relationship Type="http://schemas.openxmlformats.org/officeDocument/2006/relationships/theme" Target="/ppt/slideMasters/theme/theme1.xml" Id="R47e01d355fe041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88f0e1bccf46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d3411a94f48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437ed856a42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cbc1e919b48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9f871382e4a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2af3e84f74d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ae5f8ff7244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ALTA NÆRINGSFORENING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 NÆRINGSFORENING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3 900 874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581 527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581 527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1 762 568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2 183 862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38B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kjetil@anf.no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www.anf.no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970 916 636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