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110cba9ecb47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401964e5334b59"/>
  </p:sldMasterIdLst>
  <p:sldIdLst>
    <p:sldId xmlns:r="http://schemas.openxmlformats.org/officeDocument/2006/relationships" id="256" r:id="R193784853c1744d6"/>
    <p:sldId xmlns:r="http://schemas.openxmlformats.org/officeDocument/2006/relationships" id="257" r:id="R19673a0bb9d84ed0"/>
    <p:sldId xmlns:r="http://schemas.openxmlformats.org/officeDocument/2006/relationships" id="258" r:id="Rc57d29972b594fcc"/>
    <p:sldId xmlns:r="http://schemas.openxmlformats.org/officeDocument/2006/relationships" id="259" r:id="Rc7f99288ab654a59"/>
    <p:sldId xmlns:r="http://schemas.openxmlformats.org/officeDocument/2006/relationships" id="260" r:id="R66d6f59561874f49"/>
    <p:sldId xmlns:r="http://schemas.openxmlformats.org/officeDocument/2006/relationships" id="261" r:id="Rdf0841f2ea9f4d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401964e5334b59" /><Relationship Type="http://schemas.openxmlformats.org/officeDocument/2006/relationships/slide" Target="/ppt/slides/slide1.xml" Id="R193784853c1744d6" /><Relationship Type="http://schemas.openxmlformats.org/officeDocument/2006/relationships/slide" Target="/ppt/slides/slide2.xml" Id="R19673a0bb9d84ed0" /><Relationship Type="http://schemas.openxmlformats.org/officeDocument/2006/relationships/slide" Target="/ppt/slides/slide3.xml" Id="Rc57d29972b594fcc" /><Relationship Type="http://schemas.openxmlformats.org/officeDocument/2006/relationships/slide" Target="/ppt/slides/slide4.xml" Id="Rc7f99288ab654a59" /><Relationship Type="http://schemas.openxmlformats.org/officeDocument/2006/relationships/slide" Target="/ppt/slides/slide5.xml" Id="R66d6f59561874f49" /><Relationship Type="http://schemas.openxmlformats.org/officeDocument/2006/relationships/slide" Target="/ppt/slides/slide6.xml" Id="Rdf0841f2ea9f4d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b3db5a946647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a87278d23477c" /><Relationship Type="http://schemas.openxmlformats.org/officeDocument/2006/relationships/theme" Target="/ppt/slideMasters/theme/theme1.xml" Id="R55ec714eb65042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ea87278d2347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5c130699e46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649a8111c44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2a44692bd4a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db81c7d2949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51a6048d346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f31aaafab4b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SCANSØR REVISJON SØRVÅG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SCANSØR REVISJON SØRVÅG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1 734 095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952 206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973 270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2 603 949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2 751 638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Hogde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1615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30 08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post@arild.no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www.arild.no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970 912 835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