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44335ae73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f8c1f03874e9a"/>
  </p:sldMasterIdLst>
  <p:sldIdLst>
    <p:sldId xmlns:r="http://schemas.openxmlformats.org/officeDocument/2006/relationships" id="256" r:id="Rc632469de72349eb"/>
    <p:sldId xmlns:r="http://schemas.openxmlformats.org/officeDocument/2006/relationships" id="257" r:id="Rfb78be2c1fd94064"/>
    <p:sldId xmlns:r="http://schemas.openxmlformats.org/officeDocument/2006/relationships" id="258" r:id="Rcfec3c7905544fda"/>
    <p:sldId xmlns:r="http://schemas.openxmlformats.org/officeDocument/2006/relationships" id="259" r:id="R6d839354879e4537"/>
    <p:sldId xmlns:r="http://schemas.openxmlformats.org/officeDocument/2006/relationships" id="260" r:id="Rb99066ad65924a1e"/>
    <p:sldId xmlns:r="http://schemas.openxmlformats.org/officeDocument/2006/relationships" id="261" r:id="R7dd7a51d15664d08"/>
    <p:sldId xmlns:r="http://schemas.openxmlformats.org/officeDocument/2006/relationships" id="262" r:id="R391106bf3a9f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f8c1f03874e9a" /><Relationship Type="http://schemas.openxmlformats.org/officeDocument/2006/relationships/slide" Target="/ppt/slides/slide1.xml" Id="Rc632469de72349eb" /><Relationship Type="http://schemas.openxmlformats.org/officeDocument/2006/relationships/slide" Target="/ppt/slides/slide2.xml" Id="Rfb78be2c1fd94064" /><Relationship Type="http://schemas.openxmlformats.org/officeDocument/2006/relationships/slide" Target="/ppt/slides/slide3.xml" Id="Rcfec3c7905544fda" /><Relationship Type="http://schemas.openxmlformats.org/officeDocument/2006/relationships/slide" Target="/ppt/slides/slide4.xml" Id="R6d839354879e4537" /><Relationship Type="http://schemas.openxmlformats.org/officeDocument/2006/relationships/slide" Target="/ppt/slides/slide5.xml" Id="Rb99066ad65924a1e" /><Relationship Type="http://schemas.openxmlformats.org/officeDocument/2006/relationships/slide" Target="/ppt/slides/slide6.xml" Id="R7dd7a51d15664d08" /><Relationship Type="http://schemas.openxmlformats.org/officeDocument/2006/relationships/slide" Target="/ppt/slides/slide7.xml" Id="R391106bf3a9f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86a3f09bc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7277d5df94c78" /><Relationship Type="http://schemas.openxmlformats.org/officeDocument/2006/relationships/theme" Target="/ppt/slideMasters/theme/theme1.xml" Id="R4940a6a3e342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7277d5df9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2d1f82cf44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bfa08bb98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bfaa99e1c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7a3ff403c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38d13204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e569a429f40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f0391a68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