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90961b89c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188a7ca5d4c55"/>
  </p:sldMasterIdLst>
  <p:sldIdLst>
    <p:sldId xmlns:r="http://schemas.openxmlformats.org/officeDocument/2006/relationships" id="256" r:id="R43b2d0dfdf2f4175"/>
    <p:sldId xmlns:r="http://schemas.openxmlformats.org/officeDocument/2006/relationships" id="257" r:id="Ra6d408d8f78b454d"/>
    <p:sldId xmlns:r="http://schemas.openxmlformats.org/officeDocument/2006/relationships" id="258" r:id="R4b6a795098ad416b"/>
    <p:sldId xmlns:r="http://schemas.openxmlformats.org/officeDocument/2006/relationships" id="259" r:id="R9101cee43e3d46d7"/>
    <p:sldId xmlns:r="http://schemas.openxmlformats.org/officeDocument/2006/relationships" id="260" r:id="Rb3169436d8d84258"/>
    <p:sldId xmlns:r="http://schemas.openxmlformats.org/officeDocument/2006/relationships" id="261" r:id="R08b552fcebe5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188a7ca5d4c55" /><Relationship Type="http://schemas.openxmlformats.org/officeDocument/2006/relationships/slide" Target="/ppt/slides/slide1.xml" Id="R43b2d0dfdf2f4175" /><Relationship Type="http://schemas.openxmlformats.org/officeDocument/2006/relationships/slide" Target="/ppt/slides/slide2.xml" Id="Ra6d408d8f78b454d" /><Relationship Type="http://schemas.openxmlformats.org/officeDocument/2006/relationships/slide" Target="/ppt/slides/slide3.xml" Id="R4b6a795098ad416b" /><Relationship Type="http://schemas.openxmlformats.org/officeDocument/2006/relationships/slide" Target="/ppt/slides/slide4.xml" Id="R9101cee43e3d46d7" /><Relationship Type="http://schemas.openxmlformats.org/officeDocument/2006/relationships/slide" Target="/ppt/slides/slide5.xml" Id="Rb3169436d8d84258" /><Relationship Type="http://schemas.openxmlformats.org/officeDocument/2006/relationships/slide" Target="/ppt/slides/slide6.xml" Id="R08b552fcebe5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71218b39f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35430fd2481f" /><Relationship Type="http://schemas.openxmlformats.org/officeDocument/2006/relationships/theme" Target="/ppt/slideMasters/theme/theme1.xml" Id="Re329ea20a463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d35430fd2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fbb026004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8e503589d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ea66b984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34cfd825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71fed015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d069e7bf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