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fc3a1e713b47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f39cbe71a04698"/>
  </p:sldMasterIdLst>
  <p:sldIdLst>
    <p:sldId xmlns:r="http://schemas.openxmlformats.org/officeDocument/2006/relationships" id="256" r:id="R5385d2556fa54fc0"/>
    <p:sldId xmlns:r="http://schemas.openxmlformats.org/officeDocument/2006/relationships" id="257" r:id="R399f44c8405840e6"/>
    <p:sldId xmlns:r="http://schemas.openxmlformats.org/officeDocument/2006/relationships" id="258" r:id="R152996b01e12418d"/>
    <p:sldId xmlns:r="http://schemas.openxmlformats.org/officeDocument/2006/relationships" id="259" r:id="R865063bcb8d243af"/>
    <p:sldId xmlns:r="http://schemas.openxmlformats.org/officeDocument/2006/relationships" id="260" r:id="Rf48404150127470f"/>
    <p:sldId xmlns:r="http://schemas.openxmlformats.org/officeDocument/2006/relationships" id="261" r:id="Rae918d9eb7034392"/>
    <p:sldId xmlns:r="http://schemas.openxmlformats.org/officeDocument/2006/relationships" id="262" r:id="R68009d847f3c45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f39cbe71a04698" /><Relationship Type="http://schemas.openxmlformats.org/officeDocument/2006/relationships/slide" Target="/ppt/slides/slide1.xml" Id="R5385d2556fa54fc0" /><Relationship Type="http://schemas.openxmlformats.org/officeDocument/2006/relationships/slide" Target="/ppt/slides/slide2.xml" Id="R399f44c8405840e6" /><Relationship Type="http://schemas.openxmlformats.org/officeDocument/2006/relationships/slide" Target="/ppt/slides/slide3.xml" Id="R152996b01e12418d" /><Relationship Type="http://schemas.openxmlformats.org/officeDocument/2006/relationships/slide" Target="/ppt/slides/slide4.xml" Id="R865063bcb8d243af" /><Relationship Type="http://schemas.openxmlformats.org/officeDocument/2006/relationships/slide" Target="/ppt/slides/slide5.xml" Id="Rf48404150127470f" /><Relationship Type="http://schemas.openxmlformats.org/officeDocument/2006/relationships/slide" Target="/ppt/slides/slide6.xml" Id="Rae918d9eb7034392" /><Relationship Type="http://schemas.openxmlformats.org/officeDocument/2006/relationships/slide" Target="/ppt/slides/slide7.xml" Id="R68009d847f3c45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0e5fe49dfe4f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70ace65c654f5c" /><Relationship Type="http://schemas.openxmlformats.org/officeDocument/2006/relationships/theme" Target="/ppt/slideMasters/theme/theme1.xml" Id="R27be797b7b864d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70ace65c654f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3a8970e9943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e8a303df3401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25fb5f222c4a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41804bba8441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fd79e4b7404c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7d34f3e7545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25e7eef8b46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ENERGIMA ING. OH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ENERGIMA ING. OH AS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76 948 910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3 225 316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2 601 096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22 714 717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ENERGIMA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2380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34 20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970 894 136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