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2ae318bce124fe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f040806e54b47a0"/>
  </p:sldMasterIdLst>
  <p:sldIdLst>
    <p:sldId xmlns:r="http://schemas.openxmlformats.org/officeDocument/2006/relationships" id="256" r:id="R5cd39b518946443c"/>
    <p:sldId xmlns:r="http://schemas.openxmlformats.org/officeDocument/2006/relationships" id="257" r:id="Rac108c8d23154356"/>
    <p:sldId xmlns:r="http://schemas.openxmlformats.org/officeDocument/2006/relationships" id="258" r:id="R6ee21d82d48244a9"/>
    <p:sldId xmlns:r="http://schemas.openxmlformats.org/officeDocument/2006/relationships" id="259" r:id="Rdd8a7de4630a4f06"/>
    <p:sldId xmlns:r="http://schemas.openxmlformats.org/officeDocument/2006/relationships" id="260" r:id="R1f0ceda0ba7b41f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f040806e54b47a0" /><Relationship Type="http://schemas.openxmlformats.org/officeDocument/2006/relationships/slide" Target="/ppt/slides/slide1.xml" Id="R5cd39b518946443c" /><Relationship Type="http://schemas.openxmlformats.org/officeDocument/2006/relationships/slide" Target="/ppt/slides/slide2.xml" Id="Rac108c8d23154356" /><Relationship Type="http://schemas.openxmlformats.org/officeDocument/2006/relationships/slide" Target="/ppt/slides/slide3.xml" Id="R6ee21d82d48244a9" /><Relationship Type="http://schemas.openxmlformats.org/officeDocument/2006/relationships/slide" Target="/ppt/slides/slide4.xml" Id="Rdd8a7de4630a4f06" /><Relationship Type="http://schemas.openxmlformats.org/officeDocument/2006/relationships/slide" Target="/ppt/slides/slide5.xml" Id="R1f0ceda0ba7b41f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5e4d63fe322438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2ac68c45a04a55" /><Relationship Type="http://schemas.openxmlformats.org/officeDocument/2006/relationships/theme" Target="/ppt/slideMasters/theme/theme1.xml" Id="R030d431f0de44fa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42ac68c45a04a5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3ed6c226af448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f27e5787924a3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16e29271624b8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073d6745c5443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908c0b5b7d453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DET EVANGELISK-LUTHERSKE KIRKESAMFUNN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DET EVANGELISK-LUTHERSKE KIRKESAMFUNN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DET EVANGELISK-LUTHERSKE KIRKESAMFUNN ble etablert [år] og holder til i Undrumsdal.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DET EVANGELISK-LUTHERSKE KIRKESAMFUNN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DET EVANGELISK-LUTHERSKE KIRKESAMFUNN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DET EVANGELISK-LUTHERSKE KIRKESAMFUNN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Døvikveien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3176 Undrumsdal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33 35 93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delk@delk.no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www.delk.no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970 540 903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DET EVANGELISK-LUTHERSKE KIRKESAMFUNN</a:t>
            </a:r>
          </a:p>
        </p:txBody>
      </p:sp>
    </p:spTree>
  </p:cSld>
  <p:clrMapOvr>
    <a:masterClrMapping xmlns:a="http://schemas.openxmlformats.org/drawingml/2006/main"/>
  </p:clrMapOvr>
</p:sld>
</file>