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730818e9a04e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ee8d08af1440e"/>
  </p:sldMasterIdLst>
  <p:sldIdLst>
    <p:sldId xmlns:r="http://schemas.openxmlformats.org/officeDocument/2006/relationships" id="256" r:id="R122179628a244a3b"/>
    <p:sldId xmlns:r="http://schemas.openxmlformats.org/officeDocument/2006/relationships" id="257" r:id="Rc82eb45fe9484a2f"/>
    <p:sldId xmlns:r="http://schemas.openxmlformats.org/officeDocument/2006/relationships" id="258" r:id="R93ae870df8d94c38"/>
    <p:sldId xmlns:r="http://schemas.openxmlformats.org/officeDocument/2006/relationships" id="259" r:id="R50f62c5a2bb944b2"/>
    <p:sldId xmlns:r="http://schemas.openxmlformats.org/officeDocument/2006/relationships" id="260" r:id="R72209a147e2d4777"/>
    <p:sldId xmlns:r="http://schemas.openxmlformats.org/officeDocument/2006/relationships" id="261" r:id="R8fd8bf9d4314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ee8d08af1440e" /><Relationship Type="http://schemas.openxmlformats.org/officeDocument/2006/relationships/slide" Target="/ppt/slides/slide1.xml" Id="R122179628a244a3b" /><Relationship Type="http://schemas.openxmlformats.org/officeDocument/2006/relationships/slide" Target="/ppt/slides/slide2.xml" Id="Rc82eb45fe9484a2f" /><Relationship Type="http://schemas.openxmlformats.org/officeDocument/2006/relationships/slide" Target="/ppt/slides/slide3.xml" Id="R93ae870df8d94c38" /><Relationship Type="http://schemas.openxmlformats.org/officeDocument/2006/relationships/slide" Target="/ppt/slides/slide4.xml" Id="R50f62c5a2bb944b2" /><Relationship Type="http://schemas.openxmlformats.org/officeDocument/2006/relationships/slide" Target="/ppt/slides/slide5.xml" Id="R72209a147e2d4777" /><Relationship Type="http://schemas.openxmlformats.org/officeDocument/2006/relationships/slide" Target="/ppt/slides/slide6.xml" Id="R8fd8bf9d4314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a40b6adbf4e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c58c07c024770" /><Relationship Type="http://schemas.openxmlformats.org/officeDocument/2006/relationships/theme" Target="/ppt/slideMasters/theme/theme1.xml" Id="Re54c3e5189c1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0c58c07c02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739d6ee1240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eb5f305234c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16b80009c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6188b1b7a43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d98c52bca4f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0a438fe9e48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NÆRINGSFORENINGEN I DRAMMENSREGIONEN CHAMBER OF COMMERCE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NÆRINGSFORENINGEN I DRAMMENSREGIONEN CHAMBER OF COMMERCE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11 016 573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−3 616 206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2 089 644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51 966 956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61 825 602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torg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26 42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post@nfdr.no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www.nfdr.no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NÆRINGSFORENINGEN I DRAMMENSREGIONEN CHAMBER OF COMMERCE</a:t>
            </a:r>
          </a:p>
        </p:txBody>
      </p:sp>
    </p:spTree>
  </p:cSld>
  <p:clrMapOvr>
    <a:masterClrMapping xmlns:a="http://schemas.openxmlformats.org/drawingml/2006/main"/>
  </p:clrMapOvr>
</p:sld>
</file>