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e80b843f8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74becedc949dd"/>
  </p:sldMasterIdLst>
  <p:sldIdLst>
    <p:sldId xmlns:r="http://schemas.openxmlformats.org/officeDocument/2006/relationships" id="256" r:id="R9cf4581caead444b"/>
    <p:sldId xmlns:r="http://schemas.openxmlformats.org/officeDocument/2006/relationships" id="257" r:id="R5b688ea2c50d4dcd"/>
    <p:sldId xmlns:r="http://schemas.openxmlformats.org/officeDocument/2006/relationships" id="258" r:id="R28bcaaf5596b4ee7"/>
    <p:sldId xmlns:r="http://schemas.openxmlformats.org/officeDocument/2006/relationships" id="259" r:id="Rc92b1b2645a5450a"/>
    <p:sldId xmlns:r="http://schemas.openxmlformats.org/officeDocument/2006/relationships" id="260" r:id="Rc1c2d1ee46a5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74becedc949dd" /><Relationship Type="http://schemas.openxmlformats.org/officeDocument/2006/relationships/slide" Target="/ppt/slides/slide1.xml" Id="R9cf4581caead444b" /><Relationship Type="http://schemas.openxmlformats.org/officeDocument/2006/relationships/slide" Target="/ppt/slides/slide2.xml" Id="R5b688ea2c50d4dcd" /><Relationship Type="http://schemas.openxmlformats.org/officeDocument/2006/relationships/slide" Target="/ppt/slides/slide3.xml" Id="R28bcaaf5596b4ee7" /><Relationship Type="http://schemas.openxmlformats.org/officeDocument/2006/relationships/slide" Target="/ppt/slides/slide4.xml" Id="Rc92b1b2645a5450a" /><Relationship Type="http://schemas.openxmlformats.org/officeDocument/2006/relationships/slide" Target="/ppt/slides/slide5.xml" Id="Rc1c2d1ee46a5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1f924da2e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4d0f715ed4b40" /><Relationship Type="http://schemas.openxmlformats.org/officeDocument/2006/relationships/theme" Target="/ppt/slideMasters/theme/theme1.xml" Id="Rcc01142e9305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4d0f715ed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0b9250a6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cc740350b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3d486a9f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80cf3d66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7fecbaa6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