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e696ea6bca4c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b69c28bc644c5d"/>
  </p:sldMasterIdLst>
  <p:sldIdLst>
    <p:sldId xmlns:r="http://schemas.openxmlformats.org/officeDocument/2006/relationships" id="256" r:id="Rf2f1940bec704167"/>
    <p:sldId xmlns:r="http://schemas.openxmlformats.org/officeDocument/2006/relationships" id="257" r:id="Rc4f2263151894bf3"/>
    <p:sldId xmlns:r="http://schemas.openxmlformats.org/officeDocument/2006/relationships" id="258" r:id="R405f07bdd9344332"/>
    <p:sldId xmlns:r="http://schemas.openxmlformats.org/officeDocument/2006/relationships" id="259" r:id="R6a94aec3fe7f40dd"/>
    <p:sldId xmlns:r="http://schemas.openxmlformats.org/officeDocument/2006/relationships" id="260" r:id="Rc57fae508c7541a5"/>
    <p:sldId xmlns:r="http://schemas.openxmlformats.org/officeDocument/2006/relationships" id="261" r:id="Rf1677de7bfbc42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b69c28bc644c5d" /><Relationship Type="http://schemas.openxmlformats.org/officeDocument/2006/relationships/slide" Target="/ppt/slides/slide1.xml" Id="Rf2f1940bec704167" /><Relationship Type="http://schemas.openxmlformats.org/officeDocument/2006/relationships/slide" Target="/ppt/slides/slide2.xml" Id="Rc4f2263151894bf3" /><Relationship Type="http://schemas.openxmlformats.org/officeDocument/2006/relationships/slide" Target="/ppt/slides/slide3.xml" Id="R405f07bdd9344332" /><Relationship Type="http://schemas.openxmlformats.org/officeDocument/2006/relationships/slide" Target="/ppt/slides/slide4.xml" Id="R6a94aec3fe7f40dd" /><Relationship Type="http://schemas.openxmlformats.org/officeDocument/2006/relationships/slide" Target="/ppt/slides/slide5.xml" Id="Rc57fae508c7541a5" /><Relationship Type="http://schemas.openxmlformats.org/officeDocument/2006/relationships/slide" Target="/ppt/slides/slide6.xml" Id="Rf1677de7bfbc42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d299f691746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721b7df46471d" /><Relationship Type="http://schemas.openxmlformats.org/officeDocument/2006/relationships/theme" Target="/ppt/slideMasters/theme/theme1.xml" Id="R91c8f44c0703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b721b7df4647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6f4cb86a243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28362206b4a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9506460024d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31cd9567543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b1472f7f745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7e0d6da6743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postmottak@hamar.kommune.no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www.hamar.kommune.no/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