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10dc49d0e045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f71abbae024ce3"/>
  </p:sldMasterIdLst>
  <p:sldIdLst>
    <p:sldId xmlns:r="http://schemas.openxmlformats.org/officeDocument/2006/relationships" id="256" r:id="R24ad8de6dacc4df8"/>
    <p:sldId xmlns:r="http://schemas.openxmlformats.org/officeDocument/2006/relationships" id="257" r:id="R6a811ccc846f4bc9"/>
    <p:sldId xmlns:r="http://schemas.openxmlformats.org/officeDocument/2006/relationships" id="258" r:id="R8dd1df236af749dc"/>
    <p:sldId xmlns:r="http://schemas.openxmlformats.org/officeDocument/2006/relationships" id="259" r:id="Rb1fde3261d1e4ed5"/>
    <p:sldId xmlns:r="http://schemas.openxmlformats.org/officeDocument/2006/relationships" id="260" r:id="R3ebc0feb271b43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f71abbae024ce3" /><Relationship Type="http://schemas.openxmlformats.org/officeDocument/2006/relationships/slide" Target="/ppt/slides/slide1.xml" Id="R24ad8de6dacc4df8" /><Relationship Type="http://schemas.openxmlformats.org/officeDocument/2006/relationships/slide" Target="/ppt/slides/slide2.xml" Id="R6a811ccc846f4bc9" /><Relationship Type="http://schemas.openxmlformats.org/officeDocument/2006/relationships/slide" Target="/ppt/slides/slide3.xml" Id="R8dd1df236af749dc" /><Relationship Type="http://schemas.openxmlformats.org/officeDocument/2006/relationships/slide" Target="/ppt/slides/slide4.xml" Id="Rb1fde3261d1e4ed5" /><Relationship Type="http://schemas.openxmlformats.org/officeDocument/2006/relationships/slide" Target="/ppt/slides/slide5.xml" Id="R3ebc0feb271b43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a5039576c845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c493ae2814166" /><Relationship Type="http://schemas.openxmlformats.org/officeDocument/2006/relationships/theme" Target="/ppt/slideMasters/theme/theme1.xml" Id="R42f9bc53578448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9c493ae28141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0de9ad58a47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5c231b1fd4a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5ad66656245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809a867f54a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387687fdc41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NARBUVOLL GRUNNEIERLAG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NARBUVOLL GRUNNEIERLAG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NARBUVOLL GRUNNEIERLAG SA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NARBUVOLL GRUNNEIERLAG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NARBUVOLL GRUNNEIERLAG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NARBUVOLL GRUNNEIERLAG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970 536 906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NARBUVOLL GRUNNEIERLAG SA</a:t>
            </a:r>
          </a:p>
        </p:txBody>
      </p:sp>
    </p:spTree>
  </p:cSld>
  <p:clrMapOvr>
    <a:masterClrMapping xmlns:a="http://schemas.openxmlformats.org/drawingml/2006/main"/>
  </p:clrMapOvr>
</p:sld>
</file>