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cae52ec61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4dc69a5954e6c"/>
  </p:sldMasterIdLst>
  <p:sldIdLst>
    <p:sldId xmlns:r="http://schemas.openxmlformats.org/officeDocument/2006/relationships" id="256" r:id="R5de08a70011b4082"/>
    <p:sldId xmlns:r="http://schemas.openxmlformats.org/officeDocument/2006/relationships" id="257" r:id="Rd5dfe8d99fd547eb"/>
    <p:sldId xmlns:r="http://schemas.openxmlformats.org/officeDocument/2006/relationships" id="258" r:id="R1ca67fe0311a4dac"/>
    <p:sldId xmlns:r="http://schemas.openxmlformats.org/officeDocument/2006/relationships" id="259" r:id="Rcd226d3fc79145e8"/>
    <p:sldId xmlns:r="http://schemas.openxmlformats.org/officeDocument/2006/relationships" id="260" r:id="R1a1921e09a2349b0"/>
    <p:sldId xmlns:r="http://schemas.openxmlformats.org/officeDocument/2006/relationships" id="261" r:id="Rc04fca92d124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4dc69a5954e6c" /><Relationship Type="http://schemas.openxmlformats.org/officeDocument/2006/relationships/slide" Target="/ppt/slides/slide1.xml" Id="R5de08a70011b4082" /><Relationship Type="http://schemas.openxmlformats.org/officeDocument/2006/relationships/slide" Target="/ppt/slides/slide2.xml" Id="Rd5dfe8d99fd547eb" /><Relationship Type="http://schemas.openxmlformats.org/officeDocument/2006/relationships/slide" Target="/ppt/slides/slide3.xml" Id="R1ca67fe0311a4dac" /><Relationship Type="http://schemas.openxmlformats.org/officeDocument/2006/relationships/slide" Target="/ppt/slides/slide4.xml" Id="Rcd226d3fc79145e8" /><Relationship Type="http://schemas.openxmlformats.org/officeDocument/2006/relationships/slide" Target="/ppt/slides/slide5.xml" Id="R1a1921e09a2349b0" /><Relationship Type="http://schemas.openxmlformats.org/officeDocument/2006/relationships/slide" Target="/ppt/slides/slide6.xml" Id="Rc04fca92d124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6aa580464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8bcb354ee4e03" /><Relationship Type="http://schemas.openxmlformats.org/officeDocument/2006/relationships/theme" Target="/ppt/slideMasters/theme/theme1.xml" Id="Rfa97b71397a348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8bcb354ee4e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65b206dec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a0bdaaefa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64637761a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370d03d4e4e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36c397d9146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0c521ebf9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NARBUVOLL GRUNNEIERLAG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970 536 906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