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78629667c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0930cd347a4015"/>
  </p:sldMasterIdLst>
  <p:sldIdLst>
    <p:sldId xmlns:r="http://schemas.openxmlformats.org/officeDocument/2006/relationships" id="256" r:id="Refd4e9c1516549e9"/>
    <p:sldId xmlns:r="http://schemas.openxmlformats.org/officeDocument/2006/relationships" id="257" r:id="R1293b212fe3846fd"/>
    <p:sldId xmlns:r="http://schemas.openxmlformats.org/officeDocument/2006/relationships" id="258" r:id="R78a18d82dee148e4"/>
    <p:sldId xmlns:r="http://schemas.openxmlformats.org/officeDocument/2006/relationships" id="259" r:id="R3ebd8bfdea294eb6"/>
    <p:sldId xmlns:r="http://schemas.openxmlformats.org/officeDocument/2006/relationships" id="260" r:id="Rc66481387d06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0930cd347a4015" /><Relationship Type="http://schemas.openxmlformats.org/officeDocument/2006/relationships/slide" Target="/ppt/slides/slide1.xml" Id="Refd4e9c1516549e9" /><Relationship Type="http://schemas.openxmlformats.org/officeDocument/2006/relationships/slide" Target="/ppt/slides/slide2.xml" Id="R1293b212fe3846fd" /><Relationship Type="http://schemas.openxmlformats.org/officeDocument/2006/relationships/slide" Target="/ppt/slides/slide3.xml" Id="R78a18d82dee148e4" /><Relationship Type="http://schemas.openxmlformats.org/officeDocument/2006/relationships/slide" Target="/ppt/slides/slide4.xml" Id="R3ebd8bfdea294eb6" /><Relationship Type="http://schemas.openxmlformats.org/officeDocument/2006/relationships/slide" Target="/ppt/slides/slide5.xml" Id="Rc66481387d06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d8cb0db26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3c3caa154fb1" /><Relationship Type="http://schemas.openxmlformats.org/officeDocument/2006/relationships/theme" Target="/ppt/slideMasters/theme/theme1.xml" Id="R74eea0bebba74d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973c3caa154f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95bf5dfd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5cfc22b4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4ef8434e42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3afffe40e48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83525bfd544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BJERKREIM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BJERKREIM KOMMUNE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20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postmottak@bjerkreim.kommune.no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www.bjerkreim.kommune.no/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970 490 361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BJERKREIM KOMMUNE</a:t>
            </a:r>
          </a:p>
        </p:txBody>
      </p:sp>
    </p:spTree>
  </p:cSld>
  <p:clrMapOvr>
    <a:masterClrMapping xmlns:a="http://schemas.openxmlformats.org/drawingml/2006/main"/>
  </p:clrMapOvr>
</p:sld>
</file>