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daec70575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a72baacb34517"/>
  </p:sldMasterIdLst>
  <p:sldIdLst>
    <p:sldId xmlns:r="http://schemas.openxmlformats.org/officeDocument/2006/relationships" id="256" r:id="R2226e26b013840c9"/>
    <p:sldId xmlns:r="http://schemas.openxmlformats.org/officeDocument/2006/relationships" id="257" r:id="Ra386fcfd40ec46e6"/>
    <p:sldId xmlns:r="http://schemas.openxmlformats.org/officeDocument/2006/relationships" id="258" r:id="Rba8e630b214e46c9"/>
    <p:sldId xmlns:r="http://schemas.openxmlformats.org/officeDocument/2006/relationships" id="259" r:id="Rac1eaa19d325492d"/>
    <p:sldId xmlns:r="http://schemas.openxmlformats.org/officeDocument/2006/relationships" id="260" r:id="R3c14205f3b3e4148"/>
    <p:sldId xmlns:r="http://schemas.openxmlformats.org/officeDocument/2006/relationships" id="261" r:id="Rf9ef20f7de3b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a72baacb34517" /><Relationship Type="http://schemas.openxmlformats.org/officeDocument/2006/relationships/slide" Target="/ppt/slides/slide1.xml" Id="R2226e26b013840c9" /><Relationship Type="http://schemas.openxmlformats.org/officeDocument/2006/relationships/slide" Target="/ppt/slides/slide2.xml" Id="Ra386fcfd40ec46e6" /><Relationship Type="http://schemas.openxmlformats.org/officeDocument/2006/relationships/slide" Target="/ppt/slides/slide3.xml" Id="Rba8e630b214e46c9" /><Relationship Type="http://schemas.openxmlformats.org/officeDocument/2006/relationships/slide" Target="/ppt/slides/slide4.xml" Id="Rac1eaa19d325492d" /><Relationship Type="http://schemas.openxmlformats.org/officeDocument/2006/relationships/slide" Target="/ppt/slides/slide5.xml" Id="R3c14205f3b3e4148" /><Relationship Type="http://schemas.openxmlformats.org/officeDocument/2006/relationships/slide" Target="/ppt/slides/slide6.xml" Id="Rf9ef20f7de3b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a80f15113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3c76b6cf04056" /><Relationship Type="http://schemas.openxmlformats.org/officeDocument/2006/relationships/theme" Target="/ppt/slideMasters/theme/theme1.xml" Id="R5a9e4367e87b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3c76b6cf0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abedf5aab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bf37c223c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9061dc915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316885ee8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67d6afa5a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635d023c9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