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becdb3ed2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8fab2a0a947c5"/>
  </p:sldMasterIdLst>
  <p:sldIdLst>
    <p:sldId xmlns:r="http://schemas.openxmlformats.org/officeDocument/2006/relationships" id="256" r:id="R98b63fe6e75e4170"/>
    <p:sldId xmlns:r="http://schemas.openxmlformats.org/officeDocument/2006/relationships" id="257" r:id="R91c874e5d2fa4a7e"/>
    <p:sldId xmlns:r="http://schemas.openxmlformats.org/officeDocument/2006/relationships" id="258" r:id="Re16ac4f9403d4510"/>
    <p:sldId xmlns:r="http://schemas.openxmlformats.org/officeDocument/2006/relationships" id="259" r:id="R7a82a44ab97f4803"/>
    <p:sldId xmlns:r="http://schemas.openxmlformats.org/officeDocument/2006/relationships" id="260" r:id="Ref8fced10c474d32"/>
    <p:sldId xmlns:r="http://schemas.openxmlformats.org/officeDocument/2006/relationships" id="261" r:id="R3ab05d85ed2644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8fab2a0a947c5" /><Relationship Type="http://schemas.openxmlformats.org/officeDocument/2006/relationships/slide" Target="/ppt/slides/slide1.xml" Id="R98b63fe6e75e4170" /><Relationship Type="http://schemas.openxmlformats.org/officeDocument/2006/relationships/slide" Target="/ppt/slides/slide2.xml" Id="R91c874e5d2fa4a7e" /><Relationship Type="http://schemas.openxmlformats.org/officeDocument/2006/relationships/slide" Target="/ppt/slides/slide3.xml" Id="Re16ac4f9403d4510" /><Relationship Type="http://schemas.openxmlformats.org/officeDocument/2006/relationships/slide" Target="/ppt/slides/slide4.xml" Id="R7a82a44ab97f4803" /><Relationship Type="http://schemas.openxmlformats.org/officeDocument/2006/relationships/slide" Target="/ppt/slides/slide5.xml" Id="Ref8fced10c474d32" /><Relationship Type="http://schemas.openxmlformats.org/officeDocument/2006/relationships/slide" Target="/ppt/slides/slide6.xml" Id="R3ab05d85ed2644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cd28ead22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973befa7a4146" /><Relationship Type="http://schemas.openxmlformats.org/officeDocument/2006/relationships/theme" Target="/ppt/slideMasters/theme/theme1.xml" Id="R3bfded240cd3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973befa7a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817d88cf242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1e9c33bd3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5ec7c400c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847abf9c547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981501218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2305b7ae1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 REGNSKAP - STEIN 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REGNSKAP - STEIN TVEIT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970 467 475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