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cca7e216a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6722e9df4b4f57"/>
  </p:sldMasterIdLst>
  <p:sldIdLst>
    <p:sldId xmlns:r="http://schemas.openxmlformats.org/officeDocument/2006/relationships" id="256" r:id="R2783f7957de74db7"/>
    <p:sldId xmlns:r="http://schemas.openxmlformats.org/officeDocument/2006/relationships" id="257" r:id="Rc23d46b4597c4b6e"/>
    <p:sldId xmlns:r="http://schemas.openxmlformats.org/officeDocument/2006/relationships" id="258" r:id="R5aceeb39bb774c24"/>
    <p:sldId xmlns:r="http://schemas.openxmlformats.org/officeDocument/2006/relationships" id="259" r:id="R59cf53fdf8b947b7"/>
    <p:sldId xmlns:r="http://schemas.openxmlformats.org/officeDocument/2006/relationships" id="260" r:id="R1fcf2ac8002a46f0"/>
    <p:sldId xmlns:r="http://schemas.openxmlformats.org/officeDocument/2006/relationships" id="261" r:id="R5708c97f2154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722e9df4b4f57" /><Relationship Type="http://schemas.openxmlformats.org/officeDocument/2006/relationships/slide" Target="/ppt/slides/slide1.xml" Id="R2783f7957de74db7" /><Relationship Type="http://schemas.openxmlformats.org/officeDocument/2006/relationships/slide" Target="/ppt/slides/slide2.xml" Id="Rc23d46b4597c4b6e" /><Relationship Type="http://schemas.openxmlformats.org/officeDocument/2006/relationships/slide" Target="/ppt/slides/slide3.xml" Id="R5aceeb39bb774c24" /><Relationship Type="http://schemas.openxmlformats.org/officeDocument/2006/relationships/slide" Target="/ppt/slides/slide4.xml" Id="R59cf53fdf8b947b7" /><Relationship Type="http://schemas.openxmlformats.org/officeDocument/2006/relationships/slide" Target="/ppt/slides/slide5.xml" Id="R1fcf2ac8002a46f0" /><Relationship Type="http://schemas.openxmlformats.org/officeDocument/2006/relationships/slide" Target="/ppt/slides/slide6.xml" Id="R5708c97f2154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db2ecc7034e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904e64ea946a9" /><Relationship Type="http://schemas.openxmlformats.org/officeDocument/2006/relationships/theme" Target="/ppt/slideMasters/theme/theme1.xml" Id="Raa4b1db2bff0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904e64ea9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7241d7620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4c93cb7346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d8b4e00af47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b089bfda8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47125ff47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bf646333d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ADDERA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ADDERA SA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12 508 126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837 464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687 603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5 705 803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75 40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970 403 558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ADDERA SA</a:t>
            </a:r>
          </a:p>
        </p:txBody>
      </p:sp>
    </p:spTree>
  </p:cSld>
  <p:clrMapOvr>
    <a:masterClrMapping xmlns:a="http://schemas.openxmlformats.org/drawingml/2006/main"/>
  </p:clrMapOvr>
</p:sld>
</file>