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56aeb10c25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2efb133bf46f7"/>
  </p:sldMasterIdLst>
  <p:sldIdLst>
    <p:sldId xmlns:r="http://schemas.openxmlformats.org/officeDocument/2006/relationships" id="256" r:id="R75f6d1b7ef0b4f7a"/>
    <p:sldId xmlns:r="http://schemas.openxmlformats.org/officeDocument/2006/relationships" id="257" r:id="Rd639ef610f894d47"/>
    <p:sldId xmlns:r="http://schemas.openxmlformats.org/officeDocument/2006/relationships" id="258" r:id="Ra4c6f1eb5abe49c7"/>
    <p:sldId xmlns:r="http://schemas.openxmlformats.org/officeDocument/2006/relationships" id="259" r:id="R3456766b897247e6"/>
    <p:sldId xmlns:r="http://schemas.openxmlformats.org/officeDocument/2006/relationships" id="260" r:id="R39ab8df25064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2efb133bf46f7" /><Relationship Type="http://schemas.openxmlformats.org/officeDocument/2006/relationships/slide" Target="/ppt/slides/slide1.xml" Id="R75f6d1b7ef0b4f7a" /><Relationship Type="http://schemas.openxmlformats.org/officeDocument/2006/relationships/slide" Target="/ppt/slides/slide2.xml" Id="Rd639ef610f894d47" /><Relationship Type="http://schemas.openxmlformats.org/officeDocument/2006/relationships/slide" Target="/ppt/slides/slide3.xml" Id="Ra4c6f1eb5abe49c7" /><Relationship Type="http://schemas.openxmlformats.org/officeDocument/2006/relationships/slide" Target="/ppt/slides/slide4.xml" Id="R3456766b897247e6" /><Relationship Type="http://schemas.openxmlformats.org/officeDocument/2006/relationships/slide" Target="/ppt/slides/slide5.xml" Id="R39ab8df25064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3f15f4646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04fbd3fb4077" /><Relationship Type="http://schemas.openxmlformats.org/officeDocument/2006/relationships/theme" Target="/ppt/slideMasters/theme/theme1.xml" Id="Rf36440c16c4c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b04fbd3fb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62555a3d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a03a0467f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e84f10664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431daab01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125d68e7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STEFANUSALLIANSEN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STEFANUSALLIANSEN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40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