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833b606e7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701c2c3b94d80"/>
  </p:sldMasterIdLst>
  <p:sldIdLst>
    <p:sldId xmlns:r="http://schemas.openxmlformats.org/officeDocument/2006/relationships" id="256" r:id="R2a00318e20f84476"/>
    <p:sldId xmlns:r="http://schemas.openxmlformats.org/officeDocument/2006/relationships" id="257" r:id="R84b9c497c3014b9b"/>
    <p:sldId xmlns:r="http://schemas.openxmlformats.org/officeDocument/2006/relationships" id="258" r:id="R3e77688498ab4db9"/>
    <p:sldId xmlns:r="http://schemas.openxmlformats.org/officeDocument/2006/relationships" id="259" r:id="Rd75746181de74f3d"/>
    <p:sldId xmlns:r="http://schemas.openxmlformats.org/officeDocument/2006/relationships" id="260" r:id="Ree2f148a1ff6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701c2c3b94d80" /><Relationship Type="http://schemas.openxmlformats.org/officeDocument/2006/relationships/slide" Target="/ppt/slides/slide1.xml" Id="R2a00318e20f84476" /><Relationship Type="http://schemas.openxmlformats.org/officeDocument/2006/relationships/slide" Target="/ppt/slides/slide2.xml" Id="R84b9c497c3014b9b" /><Relationship Type="http://schemas.openxmlformats.org/officeDocument/2006/relationships/slide" Target="/ppt/slides/slide3.xml" Id="R3e77688498ab4db9" /><Relationship Type="http://schemas.openxmlformats.org/officeDocument/2006/relationships/slide" Target="/ppt/slides/slide4.xml" Id="Rd75746181de74f3d" /><Relationship Type="http://schemas.openxmlformats.org/officeDocument/2006/relationships/slide" Target="/ppt/slides/slide5.xml" Id="Ree2f148a1ff6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f1203f900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42f299154a50" /><Relationship Type="http://schemas.openxmlformats.org/officeDocument/2006/relationships/theme" Target="/ppt/slideMasters/theme/theme1.xml" Id="R2eed4410c16a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b42f29915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87aadaf47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20c715ef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1d954bbe4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2680ff0ed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8a12bf4ba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KOMMUNE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www.stange.kommune.no/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