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ca396fee194d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c45f9a98a348d4"/>
  </p:sldMasterIdLst>
  <p:sldIdLst>
    <p:sldId xmlns:r="http://schemas.openxmlformats.org/officeDocument/2006/relationships" id="256" r:id="Rd36173d0e93c40e0"/>
    <p:sldId xmlns:r="http://schemas.openxmlformats.org/officeDocument/2006/relationships" id="257" r:id="Rac1ff8e3e7334fbd"/>
    <p:sldId xmlns:r="http://schemas.openxmlformats.org/officeDocument/2006/relationships" id="258" r:id="R70553e025ba449ae"/>
    <p:sldId xmlns:r="http://schemas.openxmlformats.org/officeDocument/2006/relationships" id="259" r:id="Rfc6376379f024183"/>
    <p:sldId xmlns:r="http://schemas.openxmlformats.org/officeDocument/2006/relationships" id="260" r:id="Rc6efdba35cac44a1"/>
    <p:sldId xmlns:r="http://schemas.openxmlformats.org/officeDocument/2006/relationships" id="261" r:id="R44c48ea5332d48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45f9a98a348d4" /><Relationship Type="http://schemas.openxmlformats.org/officeDocument/2006/relationships/slide" Target="/ppt/slides/slide1.xml" Id="Rd36173d0e93c40e0" /><Relationship Type="http://schemas.openxmlformats.org/officeDocument/2006/relationships/slide" Target="/ppt/slides/slide2.xml" Id="Rac1ff8e3e7334fbd" /><Relationship Type="http://schemas.openxmlformats.org/officeDocument/2006/relationships/slide" Target="/ppt/slides/slide3.xml" Id="R70553e025ba449ae" /><Relationship Type="http://schemas.openxmlformats.org/officeDocument/2006/relationships/slide" Target="/ppt/slides/slide4.xml" Id="Rfc6376379f024183" /><Relationship Type="http://schemas.openxmlformats.org/officeDocument/2006/relationships/slide" Target="/ppt/slides/slide5.xml" Id="Rc6efdba35cac44a1" /><Relationship Type="http://schemas.openxmlformats.org/officeDocument/2006/relationships/slide" Target="/ppt/slides/slide6.xml" Id="R44c48ea5332d48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daa89dd6b46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2799e4bdc4f26" /><Relationship Type="http://schemas.openxmlformats.org/officeDocument/2006/relationships/theme" Target="/ppt/slideMasters/theme/theme1.xml" Id="R4989164825c94f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22799e4bdc4f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62c957f804f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6d5c68fae40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ee7e425cc44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43470f8ae4f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88c4d59aa44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1dfb41b9c44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post@stange.kommune.no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www.stange.kommune.no/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970 169 717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