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1214d5ab454a2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81986c3201414a"/>
  </p:sldMasterIdLst>
  <p:sldIdLst>
    <p:sldId xmlns:r="http://schemas.openxmlformats.org/officeDocument/2006/relationships" id="256" r:id="R0388b91f4d414381"/>
    <p:sldId xmlns:r="http://schemas.openxmlformats.org/officeDocument/2006/relationships" id="257" r:id="Rbad4a659c1df4d94"/>
    <p:sldId xmlns:r="http://schemas.openxmlformats.org/officeDocument/2006/relationships" id="258" r:id="R7d30c66c82e640b5"/>
    <p:sldId xmlns:r="http://schemas.openxmlformats.org/officeDocument/2006/relationships" id="259" r:id="Rdd35d85839154809"/>
    <p:sldId xmlns:r="http://schemas.openxmlformats.org/officeDocument/2006/relationships" id="260" r:id="Rb4aea140fe9c4bd9"/>
    <p:sldId xmlns:r="http://schemas.openxmlformats.org/officeDocument/2006/relationships" id="261" r:id="Rd32b0b6481cd43f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81986c3201414a" /><Relationship Type="http://schemas.openxmlformats.org/officeDocument/2006/relationships/slide" Target="/ppt/slides/slide1.xml" Id="R0388b91f4d414381" /><Relationship Type="http://schemas.openxmlformats.org/officeDocument/2006/relationships/slide" Target="/ppt/slides/slide2.xml" Id="Rbad4a659c1df4d94" /><Relationship Type="http://schemas.openxmlformats.org/officeDocument/2006/relationships/slide" Target="/ppt/slides/slide3.xml" Id="R7d30c66c82e640b5" /><Relationship Type="http://schemas.openxmlformats.org/officeDocument/2006/relationships/slide" Target="/ppt/slides/slide4.xml" Id="Rdd35d85839154809" /><Relationship Type="http://schemas.openxmlformats.org/officeDocument/2006/relationships/slide" Target="/ppt/slides/slide5.xml" Id="Rb4aea140fe9c4bd9" /><Relationship Type="http://schemas.openxmlformats.org/officeDocument/2006/relationships/slide" Target="/ppt/slides/slide6.xml" Id="Rd32b0b6481cd43f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532c1f802e14b0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8abf50bccc14aac" /><Relationship Type="http://schemas.openxmlformats.org/officeDocument/2006/relationships/theme" Target="/ppt/slideMasters/theme/theme1.xml" Id="Rbe1b2f293f0e4f91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8abf50bccc14aa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f11d10227ea4709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299b5021524de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11436d9a46c4943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964cd9d2faf41b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3467405944b4ee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9cf600e1184c7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DEN NORSKE ISRAELSMISJON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DEN NORSKE ISRAELSMISJON ble etablert [år] og holder til i Ski.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37 041 967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9 545 835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9 592 319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23 781 488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29 157 554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Nygårdsveien 20A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1423 Ski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22 98 85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post@israelsmisjonen.no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www.israelsmisjonen.no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970 167 978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DEN NORSKE ISRAELSMISJON</a:t>
            </a:r>
          </a:p>
        </p:txBody>
      </p:sp>
    </p:spTree>
  </p:cSld>
  <p:clrMapOvr>
    <a:masterClrMapping xmlns:a="http://schemas.openxmlformats.org/drawingml/2006/main"/>
  </p:clrMapOvr>
</p:sld>
</file>