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06c4f763f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dfa2ca41745b9"/>
  </p:sldMasterIdLst>
  <p:sldIdLst>
    <p:sldId xmlns:r="http://schemas.openxmlformats.org/officeDocument/2006/relationships" id="256" r:id="R8b841125bd924397"/>
    <p:sldId xmlns:r="http://schemas.openxmlformats.org/officeDocument/2006/relationships" id="257" r:id="R3f146bfcf01640f4"/>
    <p:sldId xmlns:r="http://schemas.openxmlformats.org/officeDocument/2006/relationships" id="258" r:id="Rbaa605adcdbb4995"/>
    <p:sldId xmlns:r="http://schemas.openxmlformats.org/officeDocument/2006/relationships" id="259" r:id="R067011a696024728"/>
    <p:sldId xmlns:r="http://schemas.openxmlformats.org/officeDocument/2006/relationships" id="260" r:id="R11074d22f7144d5c"/>
    <p:sldId xmlns:r="http://schemas.openxmlformats.org/officeDocument/2006/relationships" id="261" r:id="R08e448e5e462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dfa2ca41745b9" /><Relationship Type="http://schemas.openxmlformats.org/officeDocument/2006/relationships/slide" Target="/ppt/slides/slide1.xml" Id="R8b841125bd924397" /><Relationship Type="http://schemas.openxmlformats.org/officeDocument/2006/relationships/slide" Target="/ppt/slides/slide2.xml" Id="R3f146bfcf01640f4" /><Relationship Type="http://schemas.openxmlformats.org/officeDocument/2006/relationships/slide" Target="/ppt/slides/slide3.xml" Id="Rbaa605adcdbb4995" /><Relationship Type="http://schemas.openxmlformats.org/officeDocument/2006/relationships/slide" Target="/ppt/slides/slide4.xml" Id="R067011a696024728" /><Relationship Type="http://schemas.openxmlformats.org/officeDocument/2006/relationships/slide" Target="/ppt/slides/slide5.xml" Id="R11074d22f7144d5c" /><Relationship Type="http://schemas.openxmlformats.org/officeDocument/2006/relationships/slide" Target="/ppt/slides/slide6.xml" Id="R08e448e5e462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0baeb7184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b6dd98d8488c" /><Relationship Type="http://schemas.openxmlformats.org/officeDocument/2006/relationships/theme" Target="/ppt/slideMasters/theme/theme1.xml" Id="Rb06c89e64d4c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3b6dd98d8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68ce3d57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e245835c3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129f43bfe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2323ed56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6fea77b0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d0e7320b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