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28038f6fac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12fac2b33439a"/>
  </p:sldMasterIdLst>
  <p:sldIdLst>
    <p:sldId xmlns:r="http://schemas.openxmlformats.org/officeDocument/2006/relationships" id="256" r:id="R41ab71d972fb4737"/>
    <p:sldId xmlns:r="http://schemas.openxmlformats.org/officeDocument/2006/relationships" id="257" r:id="Rcd2f04213c804cf0"/>
    <p:sldId xmlns:r="http://schemas.openxmlformats.org/officeDocument/2006/relationships" id="258" r:id="Re8e35251a1f74277"/>
    <p:sldId xmlns:r="http://schemas.openxmlformats.org/officeDocument/2006/relationships" id="259" r:id="R51f63a25e7c946d3"/>
    <p:sldId xmlns:r="http://schemas.openxmlformats.org/officeDocument/2006/relationships" id="260" r:id="R76fd6d7848964cc0"/>
    <p:sldId xmlns:r="http://schemas.openxmlformats.org/officeDocument/2006/relationships" id="261" r:id="R88d5ac6ec77b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12fac2b33439a" /><Relationship Type="http://schemas.openxmlformats.org/officeDocument/2006/relationships/slide" Target="/ppt/slides/slide1.xml" Id="R41ab71d972fb4737" /><Relationship Type="http://schemas.openxmlformats.org/officeDocument/2006/relationships/slide" Target="/ppt/slides/slide2.xml" Id="Rcd2f04213c804cf0" /><Relationship Type="http://schemas.openxmlformats.org/officeDocument/2006/relationships/slide" Target="/ppt/slides/slide3.xml" Id="Re8e35251a1f74277" /><Relationship Type="http://schemas.openxmlformats.org/officeDocument/2006/relationships/slide" Target="/ppt/slides/slide4.xml" Id="R51f63a25e7c946d3" /><Relationship Type="http://schemas.openxmlformats.org/officeDocument/2006/relationships/slide" Target="/ppt/slides/slide5.xml" Id="R76fd6d7848964cc0" /><Relationship Type="http://schemas.openxmlformats.org/officeDocument/2006/relationships/slide" Target="/ppt/slides/slide6.xml" Id="R88d5ac6ec77b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0a1dbf726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a29aa1af24b12" /><Relationship Type="http://schemas.openxmlformats.org/officeDocument/2006/relationships/theme" Target="/ppt/slideMasters/theme/theme1.xml" Id="R2ef5a0248e29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a29aa1af2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fe04a38ab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cb559e0fd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e5d8ae327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025b517a46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a95051f9b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24fc02d00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REKNESKAP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Sjusetevegen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firmapost@hardanger-rekneskap.no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970 118 292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