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f7b881900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061c9f7904c16"/>
  </p:sldMasterIdLst>
  <p:sldIdLst>
    <p:sldId xmlns:r="http://schemas.openxmlformats.org/officeDocument/2006/relationships" id="256" r:id="Rfa545576be544e72"/>
    <p:sldId xmlns:r="http://schemas.openxmlformats.org/officeDocument/2006/relationships" id="257" r:id="R1cc2c96c15a149d8"/>
    <p:sldId xmlns:r="http://schemas.openxmlformats.org/officeDocument/2006/relationships" id="258" r:id="Ra7fce2c127744146"/>
    <p:sldId xmlns:r="http://schemas.openxmlformats.org/officeDocument/2006/relationships" id="259" r:id="R727409c51a244d91"/>
    <p:sldId xmlns:r="http://schemas.openxmlformats.org/officeDocument/2006/relationships" id="260" r:id="R9640c9df5435455d"/>
    <p:sldId xmlns:r="http://schemas.openxmlformats.org/officeDocument/2006/relationships" id="261" r:id="R80b65fcb263a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061c9f7904c16" /><Relationship Type="http://schemas.openxmlformats.org/officeDocument/2006/relationships/slide" Target="/ppt/slides/slide1.xml" Id="Rfa545576be544e72" /><Relationship Type="http://schemas.openxmlformats.org/officeDocument/2006/relationships/slide" Target="/ppt/slides/slide2.xml" Id="R1cc2c96c15a149d8" /><Relationship Type="http://schemas.openxmlformats.org/officeDocument/2006/relationships/slide" Target="/ppt/slides/slide3.xml" Id="Ra7fce2c127744146" /><Relationship Type="http://schemas.openxmlformats.org/officeDocument/2006/relationships/slide" Target="/ppt/slides/slide4.xml" Id="R727409c51a244d91" /><Relationship Type="http://schemas.openxmlformats.org/officeDocument/2006/relationships/slide" Target="/ppt/slides/slide5.xml" Id="R9640c9df5435455d" /><Relationship Type="http://schemas.openxmlformats.org/officeDocument/2006/relationships/slide" Target="/ppt/slides/slide6.xml" Id="R80b65fcb263a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a66805ca447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242e05f942d7" /><Relationship Type="http://schemas.openxmlformats.org/officeDocument/2006/relationships/theme" Target="/ppt/slideMasters/theme/theme1.xml" Id="R500876f27b10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8242e05f9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8bcdc2906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040ebfc3b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665fca95f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f9e7b6bfb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628991a84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2fce2d53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