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330a51cc2a47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b24f46822643f8"/>
  </p:sldMasterIdLst>
  <p:sldIdLst>
    <p:sldId xmlns:r="http://schemas.openxmlformats.org/officeDocument/2006/relationships" id="256" r:id="Ra52c2e25cddb4db3"/>
    <p:sldId xmlns:r="http://schemas.openxmlformats.org/officeDocument/2006/relationships" id="257" r:id="Rf3f83dfc464a44f8"/>
    <p:sldId xmlns:r="http://schemas.openxmlformats.org/officeDocument/2006/relationships" id="258" r:id="R65cbaa555bcb48b0"/>
    <p:sldId xmlns:r="http://schemas.openxmlformats.org/officeDocument/2006/relationships" id="259" r:id="R8bb21a00c97945d3"/>
    <p:sldId xmlns:r="http://schemas.openxmlformats.org/officeDocument/2006/relationships" id="260" r:id="Rcbbac78c438040e0"/>
    <p:sldId xmlns:r="http://schemas.openxmlformats.org/officeDocument/2006/relationships" id="261" r:id="Rd70271aa11724b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b24f46822643f8" /><Relationship Type="http://schemas.openxmlformats.org/officeDocument/2006/relationships/slide" Target="/ppt/slides/slide1.xml" Id="Ra52c2e25cddb4db3" /><Relationship Type="http://schemas.openxmlformats.org/officeDocument/2006/relationships/slide" Target="/ppt/slides/slide2.xml" Id="Rf3f83dfc464a44f8" /><Relationship Type="http://schemas.openxmlformats.org/officeDocument/2006/relationships/slide" Target="/ppt/slides/slide3.xml" Id="R65cbaa555bcb48b0" /><Relationship Type="http://schemas.openxmlformats.org/officeDocument/2006/relationships/slide" Target="/ppt/slides/slide4.xml" Id="R8bb21a00c97945d3" /><Relationship Type="http://schemas.openxmlformats.org/officeDocument/2006/relationships/slide" Target="/ppt/slides/slide5.xml" Id="Rcbbac78c438040e0" /><Relationship Type="http://schemas.openxmlformats.org/officeDocument/2006/relationships/slide" Target="/ppt/slides/slide6.xml" Id="Rd70271aa11724b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095e8a22b54b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eacc977d834743" /><Relationship Type="http://schemas.openxmlformats.org/officeDocument/2006/relationships/theme" Target="/ppt/slideMasters/theme/theme1.xml" Id="R3f3bde15aa0445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eacc977d8347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a4277f84224c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9c2525b3144d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4168c30d948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439a831f843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b2237b3ef942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98dccde8a4d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INDRE ØSTFOLD REGNSKAPSBYRÅ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 ØSTFOLD REGNSKAPSBYRÅ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INDRE ØSTFOLD REGNSKAPSBYRÅ SA ble etablert [år] og holder til i Trøgstad.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 ØSTFOLD REGNSKAPSBYRÅ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 ØSTFOLD REGNSKAPSBYRÅ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 ØSTFOLD REGNSKAPSBYRÅ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10 487 868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−195 655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−102 020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2 197 939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4 452 452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 ØSTFOLD REGNSKAPSBYRÅ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Trøgstad torg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1860 Trøgstad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82 63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post@iorb.no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www.iorb.no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970 024 344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 ØSTFOLD REGNSKAPSBYRÅ SA</a:t>
            </a:r>
          </a:p>
        </p:txBody>
      </p:sp>
    </p:spTree>
  </p:cSld>
  <p:clrMapOvr>
    <a:masterClrMapping xmlns:a="http://schemas.openxmlformats.org/drawingml/2006/main"/>
  </p:clrMapOvr>
</p:sld>
</file>