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2b2b5173f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85c473d5c48eb"/>
  </p:sldMasterIdLst>
  <p:sldIdLst>
    <p:sldId xmlns:r="http://schemas.openxmlformats.org/officeDocument/2006/relationships" id="256" r:id="Rf581b735d7fc4986"/>
    <p:sldId xmlns:r="http://schemas.openxmlformats.org/officeDocument/2006/relationships" id="257" r:id="R190d85aaca5847f8"/>
    <p:sldId xmlns:r="http://schemas.openxmlformats.org/officeDocument/2006/relationships" id="258" r:id="Rbfc7a39ac83c4d14"/>
    <p:sldId xmlns:r="http://schemas.openxmlformats.org/officeDocument/2006/relationships" id="259" r:id="R6b30f2a2efda422a"/>
    <p:sldId xmlns:r="http://schemas.openxmlformats.org/officeDocument/2006/relationships" id="260" r:id="Rfe2337eda6c543c8"/>
    <p:sldId xmlns:r="http://schemas.openxmlformats.org/officeDocument/2006/relationships" id="261" r:id="Rd6e44cb1e6e3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85c473d5c48eb" /><Relationship Type="http://schemas.openxmlformats.org/officeDocument/2006/relationships/slide" Target="/ppt/slides/slide1.xml" Id="Rf581b735d7fc4986" /><Relationship Type="http://schemas.openxmlformats.org/officeDocument/2006/relationships/slide" Target="/ppt/slides/slide2.xml" Id="R190d85aaca5847f8" /><Relationship Type="http://schemas.openxmlformats.org/officeDocument/2006/relationships/slide" Target="/ppt/slides/slide3.xml" Id="Rbfc7a39ac83c4d14" /><Relationship Type="http://schemas.openxmlformats.org/officeDocument/2006/relationships/slide" Target="/ppt/slides/slide4.xml" Id="R6b30f2a2efda422a" /><Relationship Type="http://schemas.openxmlformats.org/officeDocument/2006/relationships/slide" Target="/ppt/slides/slide5.xml" Id="Rfe2337eda6c543c8" /><Relationship Type="http://schemas.openxmlformats.org/officeDocument/2006/relationships/slide" Target="/ppt/slides/slide6.xml" Id="Rd6e44cb1e6e3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c93fed08c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23cdf0b3f473c" /><Relationship Type="http://schemas.openxmlformats.org/officeDocument/2006/relationships/theme" Target="/ppt/slideMasters/theme/theme1.xml" Id="R05f09d676d2b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23cdf0b3f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9b012a5cb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ef8cdcded4f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720b4fa28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638b6baa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bb33b354c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95df0f11046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