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9621ff181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4884ca71b4c8a"/>
  </p:sldMasterIdLst>
  <p:sldIdLst>
    <p:sldId xmlns:r="http://schemas.openxmlformats.org/officeDocument/2006/relationships" id="256" r:id="Rdd8bc4b7624e4d59"/>
    <p:sldId xmlns:r="http://schemas.openxmlformats.org/officeDocument/2006/relationships" id="257" r:id="R6f07e96efd424bcb"/>
    <p:sldId xmlns:r="http://schemas.openxmlformats.org/officeDocument/2006/relationships" id="258" r:id="R16fcc6fde80741ba"/>
    <p:sldId xmlns:r="http://schemas.openxmlformats.org/officeDocument/2006/relationships" id="259" r:id="R487c709243d84a04"/>
    <p:sldId xmlns:r="http://schemas.openxmlformats.org/officeDocument/2006/relationships" id="260" r:id="R6889c9eef578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4884ca71b4c8a" /><Relationship Type="http://schemas.openxmlformats.org/officeDocument/2006/relationships/slide" Target="/ppt/slides/slide1.xml" Id="Rdd8bc4b7624e4d59" /><Relationship Type="http://schemas.openxmlformats.org/officeDocument/2006/relationships/slide" Target="/ppt/slides/slide2.xml" Id="R6f07e96efd424bcb" /><Relationship Type="http://schemas.openxmlformats.org/officeDocument/2006/relationships/slide" Target="/ppt/slides/slide3.xml" Id="R16fcc6fde80741ba" /><Relationship Type="http://schemas.openxmlformats.org/officeDocument/2006/relationships/slide" Target="/ppt/slides/slide4.xml" Id="R487c709243d84a04" /><Relationship Type="http://schemas.openxmlformats.org/officeDocument/2006/relationships/slide" Target="/ppt/slides/slide5.xml" Id="R6889c9eef578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5f1671107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4d88359b40f7" /><Relationship Type="http://schemas.openxmlformats.org/officeDocument/2006/relationships/theme" Target="/ppt/slideMasters/theme/theme1.xml" Id="Rac926d05ad17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a4d88359b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70db9b00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8ba76618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c3037e6e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e9b3a633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5ce94b10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