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e9044aa9bc7496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24e7aa6da2e4185"/>
  </p:sldMasterIdLst>
  <p:sldIdLst>
    <p:sldId xmlns:r="http://schemas.openxmlformats.org/officeDocument/2006/relationships" id="256" r:id="R080049df280c42e1"/>
    <p:sldId xmlns:r="http://schemas.openxmlformats.org/officeDocument/2006/relationships" id="257" r:id="Rc1f9c8637e60474a"/>
    <p:sldId xmlns:r="http://schemas.openxmlformats.org/officeDocument/2006/relationships" id="258" r:id="R9fc0b39600be4379"/>
    <p:sldId xmlns:r="http://schemas.openxmlformats.org/officeDocument/2006/relationships" id="259" r:id="Rd4ad590dd012415c"/>
    <p:sldId xmlns:r="http://schemas.openxmlformats.org/officeDocument/2006/relationships" id="260" r:id="R7ef7521b28ab47c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4e7aa6da2e4185" /><Relationship Type="http://schemas.openxmlformats.org/officeDocument/2006/relationships/slide" Target="/ppt/slides/slide1.xml" Id="R080049df280c42e1" /><Relationship Type="http://schemas.openxmlformats.org/officeDocument/2006/relationships/slide" Target="/ppt/slides/slide2.xml" Id="Rc1f9c8637e60474a" /><Relationship Type="http://schemas.openxmlformats.org/officeDocument/2006/relationships/slide" Target="/ppt/slides/slide3.xml" Id="R9fc0b39600be4379" /><Relationship Type="http://schemas.openxmlformats.org/officeDocument/2006/relationships/slide" Target="/ppt/slides/slide4.xml" Id="Rd4ad590dd012415c" /><Relationship Type="http://schemas.openxmlformats.org/officeDocument/2006/relationships/slide" Target="/ppt/slides/slide5.xml" Id="R7ef7521b28ab47c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00616a1dda46e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0fa02f5a8843a9" /><Relationship Type="http://schemas.openxmlformats.org/officeDocument/2006/relationships/theme" Target="/ppt/slideMasters/theme/theme1.xml" Id="R7c68aa6ad1aa4c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0fa02f5a8843a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a5060a15344da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d9000711f44f8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ea1bff4dab44e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4d528f26344c0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8a775982464d9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DYBWAD IVAR 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DYBWAD IVAR 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DYBWAD IVAR R ble etablert [år] og holder til i Stjørdal.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DYBWAD IVAR 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DYBWAD IVAR 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DYBWAD IVAR 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Gammelvegen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7507 Stjørdal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74 80 65 49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i-rodyb@online.no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969 607 913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DYBWAD IVAR R</a:t>
            </a:r>
          </a:p>
        </p:txBody>
      </p:sp>
    </p:spTree>
  </p:cSld>
  <p:clrMapOvr>
    <a:masterClrMapping xmlns:a="http://schemas.openxmlformats.org/drawingml/2006/main"/>
  </p:clrMapOvr>
</p:sld>
</file>