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b44325636d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c6e100d3404c70"/>
  </p:sldMasterIdLst>
  <p:sldIdLst>
    <p:sldId xmlns:r="http://schemas.openxmlformats.org/officeDocument/2006/relationships" id="256" r:id="Raf79723129f446f6"/>
    <p:sldId xmlns:r="http://schemas.openxmlformats.org/officeDocument/2006/relationships" id="257" r:id="R57ea9cf83b114631"/>
    <p:sldId xmlns:r="http://schemas.openxmlformats.org/officeDocument/2006/relationships" id="258" r:id="Re1cf45aed5644b0e"/>
    <p:sldId xmlns:r="http://schemas.openxmlformats.org/officeDocument/2006/relationships" id="259" r:id="R3921a79b3bd44a3f"/>
    <p:sldId xmlns:r="http://schemas.openxmlformats.org/officeDocument/2006/relationships" id="260" r:id="Rdf53e7b7568a4b05"/>
    <p:sldId xmlns:r="http://schemas.openxmlformats.org/officeDocument/2006/relationships" id="261" r:id="Rdfd6eb3d2a6148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c6e100d3404c70" /><Relationship Type="http://schemas.openxmlformats.org/officeDocument/2006/relationships/slide" Target="/ppt/slides/slide1.xml" Id="Raf79723129f446f6" /><Relationship Type="http://schemas.openxmlformats.org/officeDocument/2006/relationships/slide" Target="/ppt/slides/slide2.xml" Id="R57ea9cf83b114631" /><Relationship Type="http://schemas.openxmlformats.org/officeDocument/2006/relationships/slide" Target="/ppt/slides/slide3.xml" Id="Re1cf45aed5644b0e" /><Relationship Type="http://schemas.openxmlformats.org/officeDocument/2006/relationships/slide" Target="/ppt/slides/slide4.xml" Id="R3921a79b3bd44a3f" /><Relationship Type="http://schemas.openxmlformats.org/officeDocument/2006/relationships/slide" Target="/ppt/slides/slide5.xml" Id="Rdf53e7b7568a4b05" /><Relationship Type="http://schemas.openxmlformats.org/officeDocument/2006/relationships/slide" Target="/ppt/slides/slide6.xml" Id="Rdfd6eb3d2a6148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6e67d29c9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6eddde8d64e40" /><Relationship Type="http://schemas.openxmlformats.org/officeDocument/2006/relationships/theme" Target="/ppt/slideMasters/theme/theme1.xml" Id="Rea88584183c7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6eddde8d6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1b071cca243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7f5ae4db8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caaa11043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154ba0b1b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9fa3c7a7c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036e38084b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SOKNEDAL INNKJØPSLAG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 INNKJØPSLAG SA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22 313 892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1 162 867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8 641 544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10 413 365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Soknedalsveien 577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soknedal@innkjopslaget.net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969 057 735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SOKNEDAL INNKJØPSLAG SA</a:t>
            </a:r>
          </a:p>
        </p:txBody>
      </p:sp>
    </p:spTree>
  </p:cSld>
  <p:clrMapOvr>
    <a:masterClrMapping xmlns:a="http://schemas.openxmlformats.org/drawingml/2006/main"/>
  </p:clrMapOvr>
</p:sld>
</file>