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e254446f6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99b1df27c414b"/>
  </p:sldMasterIdLst>
  <p:sldIdLst>
    <p:sldId xmlns:r="http://schemas.openxmlformats.org/officeDocument/2006/relationships" id="256" r:id="R141a863180464a9f"/>
    <p:sldId xmlns:r="http://schemas.openxmlformats.org/officeDocument/2006/relationships" id="257" r:id="R693c758a59534508"/>
    <p:sldId xmlns:r="http://schemas.openxmlformats.org/officeDocument/2006/relationships" id="258" r:id="R8bce1b4457954468"/>
    <p:sldId xmlns:r="http://schemas.openxmlformats.org/officeDocument/2006/relationships" id="259" r:id="R11f9a8a936a842ba"/>
    <p:sldId xmlns:r="http://schemas.openxmlformats.org/officeDocument/2006/relationships" id="260" r:id="R71c604883e7c48ce"/>
    <p:sldId xmlns:r="http://schemas.openxmlformats.org/officeDocument/2006/relationships" id="261" r:id="R5e5dd76967e34f19"/>
    <p:sldId xmlns:r="http://schemas.openxmlformats.org/officeDocument/2006/relationships" id="262" r:id="R78deda50d970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99b1df27c414b" /><Relationship Type="http://schemas.openxmlformats.org/officeDocument/2006/relationships/slide" Target="/ppt/slides/slide1.xml" Id="R141a863180464a9f" /><Relationship Type="http://schemas.openxmlformats.org/officeDocument/2006/relationships/slide" Target="/ppt/slides/slide2.xml" Id="R693c758a59534508" /><Relationship Type="http://schemas.openxmlformats.org/officeDocument/2006/relationships/slide" Target="/ppt/slides/slide3.xml" Id="R8bce1b4457954468" /><Relationship Type="http://schemas.openxmlformats.org/officeDocument/2006/relationships/slide" Target="/ppt/slides/slide4.xml" Id="R11f9a8a936a842ba" /><Relationship Type="http://schemas.openxmlformats.org/officeDocument/2006/relationships/slide" Target="/ppt/slides/slide5.xml" Id="R71c604883e7c48ce" /><Relationship Type="http://schemas.openxmlformats.org/officeDocument/2006/relationships/slide" Target="/ppt/slides/slide6.xml" Id="R5e5dd76967e34f19" /><Relationship Type="http://schemas.openxmlformats.org/officeDocument/2006/relationships/slide" Target="/ppt/slides/slide7.xml" Id="R78deda50d970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8e54984c9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40e575554cf9" /><Relationship Type="http://schemas.openxmlformats.org/officeDocument/2006/relationships/theme" Target="/ppt/slideMasters/theme/theme1.xml" Id="Rd2ca5ac6c40e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940e57555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ad6a75e39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2917a562a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03acef13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0dfaaf51c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d58a1bf7f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d0bbfe19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0affea2b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MOTOR 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MOTOR LINE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1 416 386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−342 425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13 225 780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NORDBY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968 961 586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