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840b03655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121f6d9a8402b"/>
  </p:sldMasterIdLst>
  <p:sldIdLst>
    <p:sldId xmlns:r="http://schemas.openxmlformats.org/officeDocument/2006/relationships" id="256" r:id="Rdd65024103e14124"/>
    <p:sldId xmlns:r="http://schemas.openxmlformats.org/officeDocument/2006/relationships" id="257" r:id="Rbc4210fd7a6a4864"/>
    <p:sldId xmlns:r="http://schemas.openxmlformats.org/officeDocument/2006/relationships" id="258" r:id="Rc814f86a470e47ec"/>
    <p:sldId xmlns:r="http://schemas.openxmlformats.org/officeDocument/2006/relationships" id="259" r:id="R5f01780bcf634b41"/>
    <p:sldId xmlns:r="http://schemas.openxmlformats.org/officeDocument/2006/relationships" id="260" r:id="R1426295d648a495f"/>
    <p:sldId xmlns:r="http://schemas.openxmlformats.org/officeDocument/2006/relationships" id="261" r:id="Rdd879531bb3e4b5e"/>
    <p:sldId xmlns:r="http://schemas.openxmlformats.org/officeDocument/2006/relationships" id="262" r:id="R51ddd4ed314d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121f6d9a8402b" /><Relationship Type="http://schemas.openxmlformats.org/officeDocument/2006/relationships/slide" Target="/ppt/slides/slide1.xml" Id="Rdd65024103e14124" /><Relationship Type="http://schemas.openxmlformats.org/officeDocument/2006/relationships/slide" Target="/ppt/slides/slide2.xml" Id="Rbc4210fd7a6a4864" /><Relationship Type="http://schemas.openxmlformats.org/officeDocument/2006/relationships/slide" Target="/ppt/slides/slide3.xml" Id="Rc814f86a470e47ec" /><Relationship Type="http://schemas.openxmlformats.org/officeDocument/2006/relationships/slide" Target="/ppt/slides/slide4.xml" Id="R5f01780bcf634b41" /><Relationship Type="http://schemas.openxmlformats.org/officeDocument/2006/relationships/slide" Target="/ppt/slides/slide5.xml" Id="R1426295d648a495f" /><Relationship Type="http://schemas.openxmlformats.org/officeDocument/2006/relationships/slide" Target="/ppt/slides/slide6.xml" Id="Rdd879531bb3e4b5e" /><Relationship Type="http://schemas.openxmlformats.org/officeDocument/2006/relationships/slide" Target="/ppt/slides/slide7.xml" Id="R51ddd4ed314d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ac1bafdfb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9c7adc7f48dd" /><Relationship Type="http://schemas.openxmlformats.org/officeDocument/2006/relationships/theme" Target="/ppt/slideMasters/theme/theme1.xml" Id="R6bacb84e9e2a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d9c7adc7f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cbac36d2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1d4fee394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007464a1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37cd9d6e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5436c401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c574df9d9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25c0642b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