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d0aa2f4e7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b41290a4f4ee0"/>
  </p:sldMasterIdLst>
  <p:sldIdLst>
    <p:sldId xmlns:r="http://schemas.openxmlformats.org/officeDocument/2006/relationships" id="256" r:id="R30197cb508c749b3"/>
    <p:sldId xmlns:r="http://schemas.openxmlformats.org/officeDocument/2006/relationships" id="257" r:id="Rfad6fd29f4834130"/>
    <p:sldId xmlns:r="http://schemas.openxmlformats.org/officeDocument/2006/relationships" id="258" r:id="R9d7dafa92a7240db"/>
    <p:sldId xmlns:r="http://schemas.openxmlformats.org/officeDocument/2006/relationships" id="259" r:id="R3321fadd3edb4fc6"/>
    <p:sldId xmlns:r="http://schemas.openxmlformats.org/officeDocument/2006/relationships" id="260" r:id="R2d695bd75ac74e03"/>
    <p:sldId xmlns:r="http://schemas.openxmlformats.org/officeDocument/2006/relationships" id="261" r:id="R978708e88d4d4b8c"/>
    <p:sldId xmlns:r="http://schemas.openxmlformats.org/officeDocument/2006/relationships" id="262" r:id="R179a40f59e09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41290a4f4ee0" /><Relationship Type="http://schemas.openxmlformats.org/officeDocument/2006/relationships/slide" Target="/ppt/slides/slide1.xml" Id="R30197cb508c749b3" /><Relationship Type="http://schemas.openxmlformats.org/officeDocument/2006/relationships/slide" Target="/ppt/slides/slide2.xml" Id="Rfad6fd29f4834130" /><Relationship Type="http://schemas.openxmlformats.org/officeDocument/2006/relationships/slide" Target="/ppt/slides/slide3.xml" Id="R9d7dafa92a7240db" /><Relationship Type="http://schemas.openxmlformats.org/officeDocument/2006/relationships/slide" Target="/ppt/slides/slide4.xml" Id="R3321fadd3edb4fc6" /><Relationship Type="http://schemas.openxmlformats.org/officeDocument/2006/relationships/slide" Target="/ppt/slides/slide5.xml" Id="R2d695bd75ac74e03" /><Relationship Type="http://schemas.openxmlformats.org/officeDocument/2006/relationships/slide" Target="/ppt/slides/slide6.xml" Id="R978708e88d4d4b8c" /><Relationship Type="http://schemas.openxmlformats.org/officeDocument/2006/relationships/slide" Target="/ppt/slides/slide7.xml" Id="R179a40f59e09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c1804c43e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140392284c5d" /><Relationship Type="http://schemas.openxmlformats.org/officeDocument/2006/relationships/theme" Target="/ppt/slideMasters/theme/theme1.xml" Id="R260e6f0df4f1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914039228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87907546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165be2d1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3209c829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62e13ead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c2ad157f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85957151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133526a75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