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9ce0baaa6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7596e9e124a0a"/>
  </p:sldMasterIdLst>
  <p:sldIdLst>
    <p:sldId xmlns:r="http://schemas.openxmlformats.org/officeDocument/2006/relationships" id="256" r:id="Rfb94c6deb15c4fe9"/>
    <p:sldId xmlns:r="http://schemas.openxmlformats.org/officeDocument/2006/relationships" id="257" r:id="R569fa8b3ae764e5c"/>
    <p:sldId xmlns:r="http://schemas.openxmlformats.org/officeDocument/2006/relationships" id="258" r:id="Rc495f274720841b7"/>
    <p:sldId xmlns:r="http://schemas.openxmlformats.org/officeDocument/2006/relationships" id="259" r:id="R5cece0e0ba684d4f"/>
    <p:sldId xmlns:r="http://schemas.openxmlformats.org/officeDocument/2006/relationships" id="260" r:id="Rb2b0591601f24b34"/>
    <p:sldId xmlns:r="http://schemas.openxmlformats.org/officeDocument/2006/relationships" id="261" r:id="R186430ae8ec14b3d"/>
    <p:sldId xmlns:r="http://schemas.openxmlformats.org/officeDocument/2006/relationships" id="262" r:id="R0eeef52c8bfd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7596e9e124a0a" /><Relationship Type="http://schemas.openxmlformats.org/officeDocument/2006/relationships/slide" Target="/ppt/slides/slide1.xml" Id="Rfb94c6deb15c4fe9" /><Relationship Type="http://schemas.openxmlformats.org/officeDocument/2006/relationships/slide" Target="/ppt/slides/slide2.xml" Id="R569fa8b3ae764e5c" /><Relationship Type="http://schemas.openxmlformats.org/officeDocument/2006/relationships/slide" Target="/ppt/slides/slide3.xml" Id="Rc495f274720841b7" /><Relationship Type="http://schemas.openxmlformats.org/officeDocument/2006/relationships/slide" Target="/ppt/slides/slide4.xml" Id="R5cece0e0ba684d4f" /><Relationship Type="http://schemas.openxmlformats.org/officeDocument/2006/relationships/slide" Target="/ppt/slides/slide5.xml" Id="Rb2b0591601f24b34" /><Relationship Type="http://schemas.openxmlformats.org/officeDocument/2006/relationships/slide" Target="/ppt/slides/slide6.xml" Id="R186430ae8ec14b3d" /><Relationship Type="http://schemas.openxmlformats.org/officeDocument/2006/relationships/slide" Target="/ppt/slides/slide7.xml" Id="R0eeef52c8bfd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d3d1ac842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3d65f1144b5d" /><Relationship Type="http://schemas.openxmlformats.org/officeDocument/2006/relationships/theme" Target="/ppt/slideMasters/theme/theme1.xml" Id="R7b63685f3ddc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e3d65f114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584257f2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fbbd6b31e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1cda3170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0afff9ab1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d7150172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997f2e26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d16f51516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BLYDT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GRETHA ROLFSVAAG PETTERSEN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