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6c1c3318945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68955e0e5425d"/>
  </p:sldMasterIdLst>
  <p:sldIdLst>
    <p:sldId xmlns:r="http://schemas.openxmlformats.org/officeDocument/2006/relationships" id="256" r:id="R0698ee7b5cdc4024"/>
    <p:sldId xmlns:r="http://schemas.openxmlformats.org/officeDocument/2006/relationships" id="257" r:id="R9baf370c29984347"/>
    <p:sldId xmlns:r="http://schemas.openxmlformats.org/officeDocument/2006/relationships" id="258" r:id="Rd1b56767379d4eda"/>
    <p:sldId xmlns:r="http://schemas.openxmlformats.org/officeDocument/2006/relationships" id="259" r:id="Re3e199137a7749db"/>
    <p:sldId xmlns:r="http://schemas.openxmlformats.org/officeDocument/2006/relationships" id="260" r:id="R9b3104b491254d24"/>
    <p:sldId xmlns:r="http://schemas.openxmlformats.org/officeDocument/2006/relationships" id="261" r:id="Re84bc2c98e2541a1"/>
    <p:sldId xmlns:r="http://schemas.openxmlformats.org/officeDocument/2006/relationships" id="262" r:id="R9e3f3971fbdf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68955e0e5425d" /><Relationship Type="http://schemas.openxmlformats.org/officeDocument/2006/relationships/slide" Target="/ppt/slides/slide1.xml" Id="R0698ee7b5cdc4024" /><Relationship Type="http://schemas.openxmlformats.org/officeDocument/2006/relationships/slide" Target="/ppt/slides/slide2.xml" Id="R9baf370c29984347" /><Relationship Type="http://schemas.openxmlformats.org/officeDocument/2006/relationships/slide" Target="/ppt/slides/slide3.xml" Id="Rd1b56767379d4eda" /><Relationship Type="http://schemas.openxmlformats.org/officeDocument/2006/relationships/slide" Target="/ppt/slides/slide4.xml" Id="Re3e199137a7749db" /><Relationship Type="http://schemas.openxmlformats.org/officeDocument/2006/relationships/slide" Target="/ppt/slides/slide5.xml" Id="R9b3104b491254d24" /><Relationship Type="http://schemas.openxmlformats.org/officeDocument/2006/relationships/slide" Target="/ppt/slides/slide6.xml" Id="Re84bc2c98e2541a1" /><Relationship Type="http://schemas.openxmlformats.org/officeDocument/2006/relationships/slide" Target="/ppt/slides/slide7.xml" Id="R9e3f3971fbdf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174fb7ba6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25a95e76d44b5" /><Relationship Type="http://schemas.openxmlformats.org/officeDocument/2006/relationships/theme" Target="/ppt/slideMasters/theme/theme1.xml" Id="R373da40b581c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c25a95e76d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9467423f1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13cf855de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906aae44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dde55728a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ef1445ea344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3c8a1e2e4a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8c338c946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WIIKS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WIIKS REGNSKAPSKONTOR AS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1 540 648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PEDERSEN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HOLM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LILAND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WIIK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97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968 784 358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