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8f8f6077b04d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234f4014884cf3"/>
  </p:sldMasterIdLst>
  <p:sldIdLst>
    <p:sldId xmlns:r="http://schemas.openxmlformats.org/officeDocument/2006/relationships" id="256" r:id="R7ff07d6a126d486a"/>
    <p:sldId xmlns:r="http://schemas.openxmlformats.org/officeDocument/2006/relationships" id="257" r:id="R33b1a97e8b544454"/>
    <p:sldId xmlns:r="http://schemas.openxmlformats.org/officeDocument/2006/relationships" id="258" r:id="R721efaa24c6b4887"/>
    <p:sldId xmlns:r="http://schemas.openxmlformats.org/officeDocument/2006/relationships" id="259" r:id="R44e08090fbb349c7"/>
    <p:sldId xmlns:r="http://schemas.openxmlformats.org/officeDocument/2006/relationships" id="260" r:id="Rcf0145678b834619"/>
    <p:sldId xmlns:r="http://schemas.openxmlformats.org/officeDocument/2006/relationships" id="261" r:id="R34435a6a8f704125"/>
    <p:sldId xmlns:r="http://schemas.openxmlformats.org/officeDocument/2006/relationships" id="262" r:id="R02aa5a048e9241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234f4014884cf3" /><Relationship Type="http://schemas.openxmlformats.org/officeDocument/2006/relationships/slide" Target="/ppt/slides/slide1.xml" Id="R7ff07d6a126d486a" /><Relationship Type="http://schemas.openxmlformats.org/officeDocument/2006/relationships/slide" Target="/ppt/slides/slide2.xml" Id="R33b1a97e8b544454" /><Relationship Type="http://schemas.openxmlformats.org/officeDocument/2006/relationships/slide" Target="/ppt/slides/slide3.xml" Id="R721efaa24c6b4887" /><Relationship Type="http://schemas.openxmlformats.org/officeDocument/2006/relationships/slide" Target="/ppt/slides/slide4.xml" Id="R44e08090fbb349c7" /><Relationship Type="http://schemas.openxmlformats.org/officeDocument/2006/relationships/slide" Target="/ppt/slides/slide5.xml" Id="Rcf0145678b834619" /><Relationship Type="http://schemas.openxmlformats.org/officeDocument/2006/relationships/slide" Target="/ppt/slides/slide6.xml" Id="R34435a6a8f704125" /><Relationship Type="http://schemas.openxmlformats.org/officeDocument/2006/relationships/slide" Target="/ppt/slides/slide7.xml" Id="R02aa5a048e9241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d5a131e32646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f92c80e3194752" /><Relationship Type="http://schemas.openxmlformats.org/officeDocument/2006/relationships/theme" Target="/ppt/slideMasters/theme/theme1.xml" Id="Re292717cc5f148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f92c80e31947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5e303f279c47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07fab2633946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7555b9f2db48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315dd99d4f43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474a9fe824c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2650b4a5140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072b0b481743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INOVA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INOVA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INOVA MANAGEMENT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INOVA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INOVA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INOVA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−531 386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153 124 563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154 981 077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INOVA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ANDREAS BITI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INOVA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Havseilervegen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7053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jan@cofounder.no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968 570 609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INOVA MANAGEMENT AS</a:t>
            </a:r>
          </a:p>
        </p:txBody>
      </p:sp>
    </p:spTree>
  </p:cSld>
  <p:clrMapOvr>
    <a:masterClrMapping xmlns:a="http://schemas.openxmlformats.org/drawingml/2006/main"/>
  </p:clrMapOvr>
</p:sld>
</file>