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0c9cf2796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bae8161f14f7a"/>
  </p:sldMasterIdLst>
  <p:sldIdLst>
    <p:sldId xmlns:r="http://schemas.openxmlformats.org/officeDocument/2006/relationships" id="256" r:id="Rc19b101041c74948"/>
    <p:sldId xmlns:r="http://schemas.openxmlformats.org/officeDocument/2006/relationships" id="257" r:id="Rf0ea02f445564a5e"/>
    <p:sldId xmlns:r="http://schemas.openxmlformats.org/officeDocument/2006/relationships" id="258" r:id="R0c0c3bbb404b4ca8"/>
    <p:sldId xmlns:r="http://schemas.openxmlformats.org/officeDocument/2006/relationships" id="259" r:id="R9753852678174278"/>
    <p:sldId xmlns:r="http://schemas.openxmlformats.org/officeDocument/2006/relationships" id="260" r:id="R2be0188e0b11466a"/>
    <p:sldId xmlns:r="http://schemas.openxmlformats.org/officeDocument/2006/relationships" id="261" r:id="R864c886139ee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bae8161f14f7a" /><Relationship Type="http://schemas.openxmlformats.org/officeDocument/2006/relationships/slide" Target="/ppt/slides/slide1.xml" Id="Rc19b101041c74948" /><Relationship Type="http://schemas.openxmlformats.org/officeDocument/2006/relationships/slide" Target="/ppt/slides/slide2.xml" Id="Rf0ea02f445564a5e" /><Relationship Type="http://schemas.openxmlformats.org/officeDocument/2006/relationships/slide" Target="/ppt/slides/slide3.xml" Id="R0c0c3bbb404b4ca8" /><Relationship Type="http://schemas.openxmlformats.org/officeDocument/2006/relationships/slide" Target="/ppt/slides/slide4.xml" Id="R9753852678174278" /><Relationship Type="http://schemas.openxmlformats.org/officeDocument/2006/relationships/slide" Target="/ppt/slides/slide5.xml" Id="R2be0188e0b11466a" /><Relationship Type="http://schemas.openxmlformats.org/officeDocument/2006/relationships/slide" Target="/ppt/slides/slide6.xml" Id="R864c886139ee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64b2bece042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80688e9f4fa1" /><Relationship Type="http://schemas.openxmlformats.org/officeDocument/2006/relationships/theme" Target="/ppt/slideMasters/theme/theme1.xml" Id="Rc904324bc679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f80688e9f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31fde19e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85e23a6e9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000ebe7a9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a660b5816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07710c22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98179e6b4c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ENGERDAL - TRYSIL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ENGERDAL - TRYSIL SA ble etablert [år] og holder til i Drevsjø.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12 349 507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3 794 149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2443 Drevsjø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66 553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968 316 559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ENGERDAL - TRYSIL SA</a:t>
            </a:r>
          </a:p>
        </p:txBody>
      </p:sp>
    </p:spTree>
  </p:cSld>
  <p:clrMapOvr>
    <a:masterClrMapping xmlns:a="http://schemas.openxmlformats.org/drawingml/2006/main"/>
  </p:clrMapOvr>
</p:sld>
</file>