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51d7a29b6b4d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74e1f4ccff4572"/>
  </p:sldMasterIdLst>
  <p:sldIdLst>
    <p:sldId xmlns:r="http://schemas.openxmlformats.org/officeDocument/2006/relationships" id="256" r:id="R1d659ec7f81743ab"/>
    <p:sldId xmlns:r="http://schemas.openxmlformats.org/officeDocument/2006/relationships" id="257" r:id="R6aab462276384b5a"/>
    <p:sldId xmlns:r="http://schemas.openxmlformats.org/officeDocument/2006/relationships" id="258" r:id="R52a9b170efbb4731"/>
    <p:sldId xmlns:r="http://schemas.openxmlformats.org/officeDocument/2006/relationships" id="259" r:id="R48ba67e8cc3a4c02"/>
    <p:sldId xmlns:r="http://schemas.openxmlformats.org/officeDocument/2006/relationships" id="260" r:id="Re9cd2741a01d4e7b"/>
    <p:sldId xmlns:r="http://schemas.openxmlformats.org/officeDocument/2006/relationships" id="261" r:id="R47d42782576d4bfd"/>
    <p:sldId xmlns:r="http://schemas.openxmlformats.org/officeDocument/2006/relationships" id="262" r:id="R796d2c28a58c4d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4e1f4ccff4572" /><Relationship Type="http://schemas.openxmlformats.org/officeDocument/2006/relationships/slide" Target="/ppt/slides/slide1.xml" Id="R1d659ec7f81743ab" /><Relationship Type="http://schemas.openxmlformats.org/officeDocument/2006/relationships/slide" Target="/ppt/slides/slide2.xml" Id="R6aab462276384b5a" /><Relationship Type="http://schemas.openxmlformats.org/officeDocument/2006/relationships/slide" Target="/ppt/slides/slide3.xml" Id="R52a9b170efbb4731" /><Relationship Type="http://schemas.openxmlformats.org/officeDocument/2006/relationships/slide" Target="/ppt/slides/slide4.xml" Id="R48ba67e8cc3a4c02" /><Relationship Type="http://schemas.openxmlformats.org/officeDocument/2006/relationships/slide" Target="/ppt/slides/slide5.xml" Id="Re9cd2741a01d4e7b" /><Relationship Type="http://schemas.openxmlformats.org/officeDocument/2006/relationships/slide" Target="/ppt/slides/slide6.xml" Id="R47d42782576d4bfd" /><Relationship Type="http://schemas.openxmlformats.org/officeDocument/2006/relationships/slide" Target="/ppt/slides/slide7.xml" Id="R796d2c28a58c4d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d7a53da8a4e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e408602dc4040" /><Relationship Type="http://schemas.openxmlformats.org/officeDocument/2006/relationships/theme" Target="/ppt/slideMasters/theme/theme1.xml" Id="Reaf26709e4b740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ae408602dc40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f8d448dd5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c6107ff7943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8b3bd15a4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178937a9740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bd3205d5b45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df1ed85df47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2738999884e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10 561 741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254 436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−23 934 218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34 197 260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171 814 029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ANNABETH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HAALAND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968 194 933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