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434c1de96845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cdeeb21521461c"/>
  </p:sldMasterIdLst>
  <p:sldIdLst>
    <p:sldId xmlns:r="http://schemas.openxmlformats.org/officeDocument/2006/relationships" id="256" r:id="R1143da397a3f41fa"/>
    <p:sldId xmlns:r="http://schemas.openxmlformats.org/officeDocument/2006/relationships" id="257" r:id="R5d31147b7f134da4"/>
    <p:sldId xmlns:r="http://schemas.openxmlformats.org/officeDocument/2006/relationships" id="258" r:id="R35086a21bfc44c43"/>
    <p:sldId xmlns:r="http://schemas.openxmlformats.org/officeDocument/2006/relationships" id="259" r:id="R916a5952a2b84944"/>
    <p:sldId xmlns:r="http://schemas.openxmlformats.org/officeDocument/2006/relationships" id="260" r:id="R864e51a9f3d3475b"/>
    <p:sldId xmlns:r="http://schemas.openxmlformats.org/officeDocument/2006/relationships" id="261" r:id="R8abf63baa0344a2a"/>
    <p:sldId xmlns:r="http://schemas.openxmlformats.org/officeDocument/2006/relationships" id="262" r:id="R063a1a7bec634b5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cdeeb21521461c" /><Relationship Type="http://schemas.openxmlformats.org/officeDocument/2006/relationships/slide" Target="/ppt/slides/slide1.xml" Id="R1143da397a3f41fa" /><Relationship Type="http://schemas.openxmlformats.org/officeDocument/2006/relationships/slide" Target="/ppt/slides/slide2.xml" Id="R5d31147b7f134da4" /><Relationship Type="http://schemas.openxmlformats.org/officeDocument/2006/relationships/slide" Target="/ppt/slides/slide3.xml" Id="R35086a21bfc44c43" /><Relationship Type="http://schemas.openxmlformats.org/officeDocument/2006/relationships/slide" Target="/ppt/slides/slide4.xml" Id="R916a5952a2b84944" /><Relationship Type="http://schemas.openxmlformats.org/officeDocument/2006/relationships/slide" Target="/ppt/slides/slide5.xml" Id="R864e51a9f3d3475b" /><Relationship Type="http://schemas.openxmlformats.org/officeDocument/2006/relationships/slide" Target="/ppt/slides/slide6.xml" Id="R8abf63baa0344a2a" /><Relationship Type="http://schemas.openxmlformats.org/officeDocument/2006/relationships/slide" Target="/ppt/slides/slide7.xml" Id="R063a1a7bec634b5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896803aa1846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28ee5d0784fd0" /><Relationship Type="http://schemas.openxmlformats.org/officeDocument/2006/relationships/theme" Target="/ppt/slideMasters/theme/theme1.xml" Id="R1661b5cecae641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28ee5d0784f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85e8cfebb48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57c099784c4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bd5653e994fe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5a804f86944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db5224551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a7680b875547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68886973640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TB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TB REVISJON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−33 769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−42 791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3 536 648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3 626 632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HARALD BJØRNERUD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968 111 981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TB REVISJON AS</a:t>
            </a:r>
          </a:p>
        </p:txBody>
      </p:sp>
    </p:spTree>
  </p:cSld>
  <p:clrMapOvr>
    <a:masterClrMapping xmlns:a="http://schemas.openxmlformats.org/drawingml/2006/main"/>
  </p:clrMapOvr>
</p:sld>
</file>