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dc7adb1f094c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ec7032f294b08"/>
  </p:sldMasterIdLst>
  <p:sldIdLst>
    <p:sldId xmlns:r="http://schemas.openxmlformats.org/officeDocument/2006/relationships" id="256" r:id="Rd1e485692370442b"/>
    <p:sldId xmlns:r="http://schemas.openxmlformats.org/officeDocument/2006/relationships" id="257" r:id="R81933e0ca40c45e2"/>
    <p:sldId xmlns:r="http://schemas.openxmlformats.org/officeDocument/2006/relationships" id="258" r:id="R3d24195bfd474566"/>
    <p:sldId xmlns:r="http://schemas.openxmlformats.org/officeDocument/2006/relationships" id="259" r:id="Ra9d97b44ba604263"/>
    <p:sldId xmlns:r="http://schemas.openxmlformats.org/officeDocument/2006/relationships" id="260" r:id="Rfa49211b11f841d6"/>
    <p:sldId xmlns:r="http://schemas.openxmlformats.org/officeDocument/2006/relationships" id="261" r:id="Rd24bf870a7214477"/>
    <p:sldId xmlns:r="http://schemas.openxmlformats.org/officeDocument/2006/relationships" id="262" r:id="Re37a24be133e40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ec7032f294b08" /><Relationship Type="http://schemas.openxmlformats.org/officeDocument/2006/relationships/slide" Target="/ppt/slides/slide1.xml" Id="Rd1e485692370442b" /><Relationship Type="http://schemas.openxmlformats.org/officeDocument/2006/relationships/slide" Target="/ppt/slides/slide2.xml" Id="R81933e0ca40c45e2" /><Relationship Type="http://schemas.openxmlformats.org/officeDocument/2006/relationships/slide" Target="/ppt/slides/slide3.xml" Id="R3d24195bfd474566" /><Relationship Type="http://schemas.openxmlformats.org/officeDocument/2006/relationships/slide" Target="/ppt/slides/slide4.xml" Id="Ra9d97b44ba604263" /><Relationship Type="http://schemas.openxmlformats.org/officeDocument/2006/relationships/slide" Target="/ppt/slides/slide5.xml" Id="Rfa49211b11f841d6" /><Relationship Type="http://schemas.openxmlformats.org/officeDocument/2006/relationships/slide" Target="/ppt/slides/slide6.xml" Id="Rd24bf870a7214477" /><Relationship Type="http://schemas.openxmlformats.org/officeDocument/2006/relationships/slide" Target="/ppt/slides/slide7.xml" Id="Re37a24be133e40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1dfae0bc4a4c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c7b7f72c14416" /><Relationship Type="http://schemas.openxmlformats.org/officeDocument/2006/relationships/theme" Target="/ppt/slideMasters/theme/theme1.xml" Id="Rd352e410f387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8c7b7f72c144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b25f79d6e48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bfa04d562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41436815249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e280d2ef1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f2cb2aad2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937643a5a47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9bf4dc9d843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FRIAN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55 578 000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78 892 000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LORCK 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Magnus Krog, Kjerkgata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84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968 065 181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FRIAN AS</a:t>
            </a:r>
          </a:p>
        </p:txBody>
      </p:sp>
    </p:spTree>
  </p:cSld>
  <p:clrMapOvr>
    <a:masterClrMapping xmlns:a="http://schemas.openxmlformats.org/drawingml/2006/main"/>
  </p:clrMapOvr>
</p:sld>
</file>