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40ce48e1bd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4568a13a74a26"/>
  </p:sldMasterIdLst>
  <p:sldIdLst>
    <p:sldId xmlns:r="http://schemas.openxmlformats.org/officeDocument/2006/relationships" id="256" r:id="Re7d2f247460343ee"/>
    <p:sldId xmlns:r="http://schemas.openxmlformats.org/officeDocument/2006/relationships" id="257" r:id="R7732396b9e004692"/>
    <p:sldId xmlns:r="http://schemas.openxmlformats.org/officeDocument/2006/relationships" id="258" r:id="Rc44264897220495a"/>
    <p:sldId xmlns:r="http://schemas.openxmlformats.org/officeDocument/2006/relationships" id="259" r:id="R96b18cf2138c4ae8"/>
    <p:sldId xmlns:r="http://schemas.openxmlformats.org/officeDocument/2006/relationships" id="260" r:id="Rf473aa7ead3c4049"/>
    <p:sldId xmlns:r="http://schemas.openxmlformats.org/officeDocument/2006/relationships" id="261" r:id="Re35c064f2e014663"/>
    <p:sldId xmlns:r="http://schemas.openxmlformats.org/officeDocument/2006/relationships" id="262" r:id="Rfd3e833d8392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4568a13a74a26" /><Relationship Type="http://schemas.openxmlformats.org/officeDocument/2006/relationships/slide" Target="/ppt/slides/slide1.xml" Id="Re7d2f247460343ee" /><Relationship Type="http://schemas.openxmlformats.org/officeDocument/2006/relationships/slide" Target="/ppt/slides/slide2.xml" Id="R7732396b9e004692" /><Relationship Type="http://schemas.openxmlformats.org/officeDocument/2006/relationships/slide" Target="/ppt/slides/slide3.xml" Id="Rc44264897220495a" /><Relationship Type="http://schemas.openxmlformats.org/officeDocument/2006/relationships/slide" Target="/ppt/slides/slide4.xml" Id="R96b18cf2138c4ae8" /><Relationship Type="http://schemas.openxmlformats.org/officeDocument/2006/relationships/slide" Target="/ppt/slides/slide5.xml" Id="Rf473aa7ead3c4049" /><Relationship Type="http://schemas.openxmlformats.org/officeDocument/2006/relationships/slide" Target="/ppt/slides/slide6.xml" Id="Re35c064f2e014663" /><Relationship Type="http://schemas.openxmlformats.org/officeDocument/2006/relationships/slide" Target="/ppt/slides/slide7.xml" Id="Rfd3e833d8392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1541ad41f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f83be3a444db" /><Relationship Type="http://schemas.openxmlformats.org/officeDocument/2006/relationships/theme" Target="/ppt/slideMasters/theme/theme1.xml" Id="R34707a1c439146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8f83be3a444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86af20855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93e75588d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a5e9e3a6445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aed7abefe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49fac9101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3c775944041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fb03a0ead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BEDRIFTSEIENDOM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1 163 119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5 072 216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24 644 038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38 939 182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HØYER-JONASSEN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HØYER-JONASSEN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HØYER-JONASSEN LOLAND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v/Høyer-Jonassen, Brandeheivegen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64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968 048 643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