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4be59a68b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05fea79a34f47"/>
  </p:sldMasterIdLst>
  <p:sldIdLst>
    <p:sldId xmlns:r="http://schemas.openxmlformats.org/officeDocument/2006/relationships" id="256" r:id="R9c01de21a820456c"/>
    <p:sldId xmlns:r="http://schemas.openxmlformats.org/officeDocument/2006/relationships" id="257" r:id="R12f3bfeafc404102"/>
    <p:sldId xmlns:r="http://schemas.openxmlformats.org/officeDocument/2006/relationships" id="258" r:id="Rf421444d52354561"/>
    <p:sldId xmlns:r="http://schemas.openxmlformats.org/officeDocument/2006/relationships" id="259" r:id="Rd17cc5e4d14c4a4f"/>
    <p:sldId xmlns:r="http://schemas.openxmlformats.org/officeDocument/2006/relationships" id="260" r:id="R7f5f3c9f23374368"/>
    <p:sldId xmlns:r="http://schemas.openxmlformats.org/officeDocument/2006/relationships" id="261" r:id="R33a6d6ece251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05fea79a34f47" /><Relationship Type="http://schemas.openxmlformats.org/officeDocument/2006/relationships/slide" Target="/ppt/slides/slide1.xml" Id="R9c01de21a820456c" /><Relationship Type="http://schemas.openxmlformats.org/officeDocument/2006/relationships/slide" Target="/ppt/slides/slide2.xml" Id="R12f3bfeafc404102" /><Relationship Type="http://schemas.openxmlformats.org/officeDocument/2006/relationships/slide" Target="/ppt/slides/slide3.xml" Id="Rf421444d52354561" /><Relationship Type="http://schemas.openxmlformats.org/officeDocument/2006/relationships/slide" Target="/ppt/slides/slide4.xml" Id="Rd17cc5e4d14c4a4f" /><Relationship Type="http://schemas.openxmlformats.org/officeDocument/2006/relationships/slide" Target="/ppt/slides/slide5.xml" Id="R7f5f3c9f23374368" /><Relationship Type="http://schemas.openxmlformats.org/officeDocument/2006/relationships/slide" Target="/ppt/slides/slide6.xml" Id="R33a6d6ece251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c0c5634c3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1ab94bcdd4313" /><Relationship Type="http://schemas.openxmlformats.org/officeDocument/2006/relationships/theme" Target="/ppt/slideMasters/theme/theme1.xml" Id="Rbd080b92e5c5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1ab94bcdd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79a4cbe8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b8b14b3d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3b1e0dee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66df5c49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bbb0101e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6f38f96b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