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549f57f92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1af4f2218421e"/>
  </p:sldMasterIdLst>
  <p:sldIdLst>
    <p:sldId xmlns:r="http://schemas.openxmlformats.org/officeDocument/2006/relationships" id="256" r:id="R118372b37ca34622"/>
    <p:sldId xmlns:r="http://schemas.openxmlformats.org/officeDocument/2006/relationships" id="257" r:id="R87515eefa4734166"/>
    <p:sldId xmlns:r="http://schemas.openxmlformats.org/officeDocument/2006/relationships" id="258" r:id="R17d85da50cca467d"/>
    <p:sldId xmlns:r="http://schemas.openxmlformats.org/officeDocument/2006/relationships" id="259" r:id="Rc7298dc7ff0d4ebf"/>
    <p:sldId xmlns:r="http://schemas.openxmlformats.org/officeDocument/2006/relationships" id="260" r:id="Rc70a2fc681cf4152"/>
    <p:sldId xmlns:r="http://schemas.openxmlformats.org/officeDocument/2006/relationships" id="261" r:id="Rb5c760e40b574d5d"/>
    <p:sldId xmlns:r="http://schemas.openxmlformats.org/officeDocument/2006/relationships" id="262" r:id="Reaee6a31b1e2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1af4f2218421e" /><Relationship Type="http://schemas.openxmlformats.org/officeDocument/2006/relationships/slide" Target="/ppt/slides/slide1.xml" Id="R118372b37ca34622" /><Relationship Type="http://schemas.openxmlformats.org/officeDocument/2006/relationships/slide" Target="/ppt/slides/slide2.xml" Id="R87515eefa4734166" /><Relationship Type="http://schemas.openxmlformats.org/officeDocument/2006/relationships/slide" Target="/ppt/slides/slide3.xml" Id="R17d85da50cca467d" /><Relationship Type="http://schemas.openxmlformats.org/officeDocument/2006/relationships/slide" Target="/ppt/slides/slide4.xml" Id="Rc7298dc7ff0d4ebf" /><Relationship Type="http://schemas.openxmlformats.org/officeDocument/2006/relationships/slide" Target="/ppt/slides/slide5.xml" Id="Rc70a2fc681cf4152" /><Relationship Type="http://schemas.openxmlformats.org/officeDocument/2006/relationships/slide" Target="/ppt/slides/slide6.xml" Id="Rb5c760e40b574d5d" /><Relationship Type="http://schemas.openxmlformats.org/officeDocument/2006/relationships/slide" Target="/ppt/slides/slide7.xml" Id="Reaee6a31b1e2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be07f53bf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77d3c35724790" /><Relationship Type="http://schemas.openxmlformats.org/officeDocument/2006/relationships/theme" Target="/ppt/slideMasters/theme/theme1.xml" Id="R59290f9349a1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277d3c357247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5437caae41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f197fcf6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e2054c79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82f3caa1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6b4bba210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a20237966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8fff5d6084a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141 547 131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521 809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97 146 191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29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www.sb1forretningspartner.no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967 661 643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AS</a:t>
            </a:r>
          </a:p>
        </p:txBody>
      </p:sp>
    </p:spTree>
  </p:cSld>
  <p:clrMapOvr>
    <a:masterClrMapping xmlns:a="http://schemas.openxmlformats.org/drawingml/2006/main"/>
  </p:clrMapOvr>
</p:sld>
</file>