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0085d6891248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7ba9fe5efb4f19"/>
  </p:sldMasterIdLst>
  <p:sldIdLst>
    <p:sldId xmlns:r="http://schemas.openxmlformats.org/officeDocument/2006/relationships" id="256" r:id="Rd67a5ba7c437434a"/>
    <p:sldId xmlns:r="http://schemas.openxmlformats.org/officeDocument/2006/relationships" id="257" r:id="Rc84f65c6d5b84d6a"/>
    <p:sldId xmlns:r="http://schemas.openxmlformats.org/officeDocument/2006/relationships" id="258" r:id="Ra727d373316041be"/>
    <p:sldId xmlns:r="http://schemas.openxmlformats.org/officeDocument/2006/relationships" id="259" r:id="R87339b2cc76f4fd9"/>
    <p:sldId xmlns:r="http://schemas.openxmlformats.org/officeDocument/2006/relationships" id="260" r:id="R9f78b32e0aa245a7"/>
    <p:sldId xmlns:r="http://schemas.openxmlformats.org/officeDocument/2006/relationships" id="261" r:id="R26393e722eb94bb6"/>
    <p:sldId xmlns:r="http://schemas.openxmlformats.org/officeDocument/2006/relationships" id="262" r:id="R449e1b48354446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7ba9fe5efb4f19" /><Relationship Type="http://schemas.openxmlformats.org/officeDocument/2006/relationships/slide" Target="/ppt/slides/slide1.xml" Id="Rd67a5ba7c437434a" /><Relationship Type="http://schemas.openxmlformats.org/officeDocument/2006/relationships/slide" Target="/ppt/slides/slide2.xml" Id="Rc84f65c6d5b84d6a" /><Relationship Type="http://schemas.openxmlformats.org/officeDocument/2006/relationships/slide" Target="/ppt/slides/slide3.xml" Id="Ra727d373316041be" /><Relationship Type="http://schemas.openxmlformats.org/officeDocument/2006/relationships/slide" Target="/ppt/slides/slide4.xml" Id="R87339b2cc76f4fd9" /><Relationship Type="http://schemas.openxmlformats.org/officeDocument/2006/relationships/slide" Target="/ppt/slides/slide5.xml" Id="R9f78b32e0aa245a7" /><Relationship Type="http://schemas.openxmlformats.org/officeDocument/2006/relationships/slide" Target="/ppt/slides/slide6.xml" Id="R26393e722eb94bb6" /><Relationship Type="http://schemas.openxmlformats.org/officeDocument/2006/relationships/slide" Target="/ppt/slides/slide7.xml" Id="R449e1b48354446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aca2696b0a42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5120b3a554391" /><Relationship Type="http://schemas.openxmlformats.org/officeDocument/2006/relationships/theme" Target="/ppt/slideMasters/theme/theme1.xml" Id="Rb8b7dca07dbe45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f5120b3a5543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fb12bf09f43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9b53d94fd4a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d450707ac4d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9a32dae4642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0425a7a124b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4d1cfa7e946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0fad0157642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14 978 907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3 023 769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2 346 748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1 291 628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15 026 717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967 645 354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