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b8e519219740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7a45f5962340b2"/>
  </p:sldMasterIdLst>
  <p:sldIdLst>
    <p:sldId xmlns:r="http://schemas.openxmlformats.org/officeDocument/2006/relationships" id="256" r:id="R673164be8d474a61"/>
    <p:sldId xmlns:r="http://schemas.openxmlformats.org/officeDocument/2006/relationships" id="257" r:id="Rd25d514278a9479f"/>
    <p:sldId xmlns:r="http://schemas.openxmlformats.org/officeDocument/2006/relationships" id="258" r:id="R0ebd6f7a35f248c2"/>
    <p:sldId xmlns:r="http://schemas.openxmlformats.org/officeDocument/2006/relationships" id="259" r:id="R5786dc48a31144f8"/>
    <p:sldId xmlns:r="http://schemas.openxmlformats.org/officeDocument/2006/relationships" id="260" r:id="R01c4bb284f5a40b8"/>
    <p:sldId xmlns:r="http://schemas.openxmlformats.org/officeDocument/2006/relationships" id="261" r:id="R3f42b2ffbbac4db8"/>
    <p:sldId xmlns:r="http://schemas.openxmlformats.org/officeDocument/2006/relationships" id="262" r:id="Rf3cf03569b7b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a45f5962340b2" /><Relationship Type="http://schemas.openxmlformats.org/officeDocument/2006/relationships/slide" Target="/ppt/slides/slide1.xml" Id="R673164be8d474a61" /><Relationship Type="http://schemas.openxmlformats.org/officeDocument/2006/relationships/slide" Target="/ppt/slides/slide2.xml" Id="Rd25d514278a9479f" /><Relationship Type="http://schemas.openxmlformats.org/officeDocument/2006/relationships/slide" Target="/ppt/slides/slide3.xml" Id="R0ebd6f7a35f248c2" /><Relationship Type="http://schemas.openxmlformats.org/officeDocument/2006/relationships/slide" Target="/ppt/slides/slide4.xml" Id="R5786dc48a31144f8" /><Relationship Type="http://schemas.openxmlformats.org/officeDocument/2006/relationships/slide" Target="/ppt/slides/slide5.xml" Id="R01c4bb284f5a40b8" /><Relationship Type="http://schemas.openxmlformats.org/officeDocument/2006/relationships/slide" Target="/ppt/slides/slide6.xml" Id="R3f42b2ffbbac4db8" /><Relationship Type="http://schemas.openxmlformats.org/officeDocument/2006/relationships/slide" Target="/ppt/slides/slide7.xml" Id="Rf3cf03569b7b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77879bde740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3eb0124ba4572" /><Relationship Type="http://schemas.openxmlformats.org/officeDocument/2006/relationships/theme" Target="/ppt/slideMasters/theme/theme1.xml" Id="R2ae2fe54eb9a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f3eb0124ba45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bd100090f4a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4d7e6962a49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81b9ee58540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3c5c9d1744f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cb82c2bd1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14cea6f294c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2f3969c6a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REVISJON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35 144 374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16 871 469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81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967 604 364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