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5d3a67b81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fbca0c6bb41d3"/>
  </p:sldMasterIdLst>
  <p:sldIdLst>
    <p:sldId xmlns:r="http://schemas.openxmlformats.org/officeDocument/2006/relationships" id="256" r:id="Rcc2303eb43ac4128"/>
    <p:sldId xmlns:r="http://schemas.openxmlformats.org/officeDocument/2006/relationships" id="257" r:id="Rec95e6072625468d"/>
    <p:sldId xmlns:r="http://schemas.openxmlformats.org/officeDocument/2006/relationships" id="258" r:id="R16c3e2a31e0246d8"/>
    <p:sldId xmlns:r="http://schemas.openxmlformats.org/officeDocument/2006/relationships" id="259" r:id="Re85db4480ac74f65"/>
    <p:sldId xmlns:r="http://schemas.openxmlformats.org/officeDocument/2006/relationships" id="260" r:id="Ree6cff10f18a4be8"/>
    <p:sldId xmlns:r="http://schemas.openxmlformats.org/officeDocument/2006/relationships" id="261" r:id="Rc99dece8ea8f4537"/>
    <p:sldId xmlns:r="http://schemas.openxmlformats.org/officeDocument/2006/relationships" id="262" r:id="R389b69b73253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fbca0c6bb41d3" /><Relationship Type="http://schemas.openxmlformats.org/officeDocument/2006/relationships/slide" Target="/ppt/slides/slide1.xml" Id="Rcc2303eb43ac4128" /><Relationship Type="http://schemas.openxmlformats.org/officeDocument/2006/relationships/slide" Target="/ppt/slides/slide2.xml" Id="Rec95e6072625468d" /><Relationship Type="http://schemas.openxmlformats.org/officeDocument/2006/relationships/slide" Target="/ppt/slides/slide3.xml" Id="R16c3e2a31e0246d8" /><Relationship Type="http://schemas.openxmlformats.org/officeDocument/2006/relationships/slide" Target="/ppt/slides/slide4.xml" Id="Re85db4480ac74f65" /><Relationship Type="http://schemas.openxmlformats.org/officeDocument/2006/relationships/slide" Target="/ppt/slides/slide5.xml" Id="Ree6cff10f18a4be8" /><Relationship Type="http://schemas.openxmlformats.org/officeDocument/2006/relationships/slide" Target="/ppt/slides/slide6.xml" Id="Rc99dece8ea8f4537" /><Relationship Type="http://schemas.openxmlformats.org/officeDocument/2006/relationships/slide" Target="/ppt/slides/slide7.xml" Id="R389b69b73253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95a627840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e0c995b164622" /><Relationship Type="http://schemas.openxmlformats.org/officeDocument/2006/relationships/theme" Target="/ppt/slideMasters/theme/theme1.xml" Id="Rcc5f282725ba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e0c995b16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dc1275d10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cde4eec36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de61b196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d7c38a5c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7a0f4483e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1c320373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37495a0b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KANTALL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6 381 720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25 541 816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