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00c5b1258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43bf1614149d5"/>
  </p:sldMasterIdLst>
  <p:sldIdLst>
    <p:sldId xmlns:r="http://schemas.openxmlformats.org/officeDocument/2006/relationships" id="256" r:id="R8e402de3c81f4da6"/>
    <p:sldId xmlns:r="http://schemas.openxmlformats.org/officeDocument/2006/relationships" id="257" r:id="Rd9af6c988a83433b"/>
    <p:sldId xmlns:r="http://schemas.openxmlformats.org/officeDocument/2006/relationships" id="258" r:id="R0a75b0bfebdc41d0"/>
    <p:sldId xmlns:r="http://schemas.openxmlformats.org/officeDocument/2006/relationships" id="259" r:id="R163382b3ee4f49ea"/>
    <p:sldId xmlns:r="http://schemas.openxmlformats.org/officeDocument/2006/relationships" id="260" r:id="R3e6760745a254a2d"/>
    <p:sldId xmlns:r="http://schemas.openxmlformats.org/officeDocument/2006/relationships" id="261" r:id="R8057f8005cca468a"/>
    <p:sldId xmlns:r="http://schemas.openxmlformats.org/officeDocument/2006/relationships" id="262" r:id="Rd2ae67e211a6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43bf1614149d5" /><Relationship Type="http://schemas.openxmlformats.org/officeDocument/2006/relationships/slide" Target="/ppt/slides/slide1.xml" Id="R8e402de3c81f4da6" /><Relationship Type="http://schemas.openxmlformats.org/officeDocument/2006/relationships/slide" Target="/ppt/slides/slide2.xml" Id="Rd9af6c988a83433b" /><Relationship Type="http://schemas.openxmlformats.org/officeDocument/2006/relationships/slide" Target="/ppt/slides/slide3.xml" Id="R0a75b0bfebdc41d0" /><Relationship Type="http://schemas.openxmlformats.org/officeDocument/2006/relationships/slide" Target="/ppt/slides/slide4.xml" Id="R163382b3ee4f49ea" /><Relationship Type="http://schemas.openxmlformats.org/officeDocument/2006/relationships/slide" Target="/ppt/slides/slide5.xml" Id="R3e6760745a254a2d" /><Relationship Type="http://schemas.openxmlformats.org/officeDocument/2006/relationships/slide" Target="/ppt/slides/slide6.xml" Id="R8057f8005cca468a" /><Relationship Type="http://schemas.openxmlformats.org/officeDocument/2006/relationships/slide" Target="/ppt/slides/slide7.xml" Id="Rd2ae67e211a6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e30a85d2a44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ac465d5824672" /><Relationship Type="http://schemas.openxmlformats.org/officeDocument/2006/relationships/theme" Target="/ppt/slideMasters/theme/theme1.xml" Id="R779d90bab1fd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ac465d582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49c85dfc45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08250f71d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9bfba8e9c44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1c83d8b20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6d85be25b4d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e82245d16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a25e4746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ELGEN INVEST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5 958 491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6 459 920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BUGGE SOLHEIM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Slaabervig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967 422 355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ELGEN INVEST AS</a:t>
            </a:r>
          </a:p>
        </p:txBody>
      </p:sp>
    </p:spTree>
  </p:cSld>
  <p:clrMapOvr>
    <a:masterClrMapping xmlns:a="http://schemas.openxmlformats.org/drawingml/2006/main"/>
  </p:clrMapOvr>
</p:sld>
</file>