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6ece8fe1b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91a2a52134e27"/>
  </p:sldMasterIdLst>
  <p:sldIdLst>
    <p:sldId xmlns:r="http://schemas.openxmlformats.org/officeDocument/2006/relationships" id="256" r:id="Rbd8b3927716f4307"/>
    <p:sldId xmlns:r="http://schemas.openxmlformats.org/officeDocument/2006/relationships" id="257" r:id="R704448e00a3e484e"/>
    <p:sldId xmlns:r="http://schemas.openxmlformats.org/officeDocument/2006/relationships" id="258" r:id="R9d347a6819ab4d12"/>
    <p:sldId xmlns:r="http://schemas.openxmlformats.org/officeDocument/2006/relationships" id="259" r:id="Rad36111e62814334"/>
    <p:sldId xmlns:r="http://schemas.openxmlformats.org/officeDocument/2006/relationships" id="260" r:id="R4e1a359341d14447"/>
    <p:sldId xmlns:r="http://schemas.openxmlformats.org/officeDocument/2006/relationships" id="261" r:id="R22a9bfb44cec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91a2a52134e27" /><Relationship Type="http://schemas.openxmlformats.org/officeDocument/2006/relationships/slide" Target="/ppt/slides/slide1.xml" Id="Rbd8b3927716f4307" /><Relationship Type="http://schemas.openxmlformats.org/officeDocument/2006/relationships/slide" Target="/ppt/slides/slide2.xml" Id="R704448e00a3e484e" /><Relationship Type="http://schemas.openxmlformats.org/officeDocument/2006/relationships/slide" Target="/ppt/slides/slide3.xml" Id="R9d347a6819ab4d12" /><Relationship Type="http://schemas.openxmlformats.org/officeDocument/2006/relationships/slide" Target="/ppt/slides/slide4.xml" Id="Rad36111e62814334" /><Relationship Type="http://schemas.openxmlformats.org/officeDocument/2006/relationships/slide" Target="/ppt/slides/slide5.xml" Id="R4e1a359341d14447" /><Relationship Type="http://schemas.openxmlformats.org/officeDocument/2006/relationships/slide" Target="/ppt/slides/slide6.xml" Id="R22a9bfb44cec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ddc7c6fa0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f2b7ff42a420a" /><Relationship Type="http://schemas.openxmlformats.org/officeDocument/2006/relationships/theme" Target="/ppt/slideMasters/theme/theme1.xml" Id="R48e0a1c84dfa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f2b7ff42a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cd52c7124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88df966dc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ca3bf02c1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c0b5a9f82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935ffa86f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d0a4824c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INNLANDET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INNLANDET SA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36 213 835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okoraad.no/avdelingskontor/statsautorisert-regnskapsforer-okorad-innlandet/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967 282 774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